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4" r:id="rId3"/>
    <p:sldMasterId id="2147483701" r:id="rId4"/>
    <p:sldMasterId id="2147483713" r:id="rId5"/>
    <p:sldMasterId id="2147483723" r:id="rId6"/>
    <p:sldMasterId id="2147483741" r:id="rId7"/>
    <p:sldMasterId id="2147483753" r:id="rId8"/>
    <p:sldMasterId id="2147483765" r:id="rId9"/>
    <p:sldMasterId id="2147483777" r:id="rId10"/>
    <p:sldMasterId id="2147483780" r:id="rId11"/>
    <p:sldMasterId id="2147483801" r:id="rId12"/>
    <p:sldMasterId id="2147483813" r:id="rId13"/>
    <p:sldMasterId id="2147483832" r:id="rId14"/>
    <p:sldMasterId id="2147483847" r:id="rId15"/>
  </p:sldMasterIdLst>
  <p:notesMasterIdLst>
    <p:notesMasterId r:id="rId105"/>
  </p:notesMasterIdLst>
  <p:sldIdLst>
    <p:sldId id="256" r:id="rId16"/>
    <p:sldId id="606" r:id="rId17"/>
    <p:sldId id="609" r:id="rId18"/>
    <p:sldId id="607" r:id="rId19"/>
    <p:sldId id="578" r:id="rId20"/>
    <p:sldId id="269" r:id="rId21"/>
    <p:sldId id="271" r:id="rId22"/>
    <p:sldId id="274" r:id="rId23"/>
    <p:sldId id="493" r:id="rId24"/>
    <p:sldId id="258" r:id="rId25"/>
    <p:sldId id="259" r:id="rId26"/>
    <p:sldId id="546" r:id="rId27"/>
    <p:sldId id="580" r:id="rId28"/>
    <p:sldId id="596" r:id="rId29"/>
    <p:sldId id="597" r:id="rId30"/>
    <p:sldId id="598" r:id="rId31"/>
    <p:sldId id="599" r:id="rId32"/>
    <p:sldId id="600" r:id="rId33"/>
    <p:sldId id="601" r:id="rId34"/>
    <p:sldId id="602" r:id="rId35"/>
    <p:sldId id="603" r:id="rId36"/>
    <p:sldId id="604" r:id="rId37"/>
    <p:sldId id="605" r:id="rId38"/>
    <p:sldId id="547" r:id="rId39"/>
    <p:sldId id="257" r:id="rId40"/>
    <p:sldId id="548" r:id="rId41"/>
    <p:sldId id="262" r:id="rId42"/>
    <p:sldId id="549" r:id="rId43"/>
    <p:sldId id="260" r:id="rId44"/>
    <p:sldId id="261" r:id="rId45"/>
    <p:sldId id="581" r:id="rId46"/>
    <p:sldId id="550" r:id="rId47"/>
    <p:sldId id="551" r:id="rId48"/>
    <p:sldId id="552" r:id="rId49"/>
    <p:sldId id="553" r:id="rId50"/>
    <p:sldId id="554" r:id="rId51"/>
    <p:sldId id="263" r:id="rId52"/>
    <p:sldId id="264" r:id="rId53"/>
    <p:sldId id="555" r:id="rId54"/>
    <p:sldId id="266" r:id="rId55"/>
    <p:sldId id="267" r:id="rId56"/>
    <p:sldId id="268" r:id="rId57"/>
    <p:sldId id="556" r:id="rId58"/>
    <p:sldId id="272" r:id="rId59"/>
    <p:sldId id="557" r:id="rId60"/>
    <p:sldId id="273" r:id="rId61"/>
    <p:sldId id="558" r:id="rId62"/>
    <p:sldId id="275" r:id="rId63"/>
    <p:sldId id="276" r:id="rId64"/>
    <p:sldId id="582" r:id="rId65"/>
    <p:sldId id="559" r:id="rId66"/>
    <p:sldId id="330" r:id="rId67"/>
    <p:sldId id="328" r:id="rId68"/>
    <p:sldId id="332" r:id="rId69"/>
    <p:sldId id="584" r:id="rId70"/>
    <p:sldId id="585" r:id="rId71"/>
    <p:sldId id="586" r:id="rId72"/>
    <p:sldId id="587" r:id="rId73"/>
    <p:sldId id="588" r:id="rId74"/>
    <p:sldId id="589" r:id="rId75"/>
    <p:sldId id="590" r:id="rId76"/>
    <p:sldId id="591" r:id="rId77"/>
    <p:sldId id="592" r:id="rId78"/>
    <p:sldId id="593" r:id="rId79"/>
    <p:sldId id="594" r:id="rId80"/>
    <p:sldId id="595" r:id="rId81"/>
    <p:sldId id="583" r:id="rId82"/>
    <p:sldId id="560" r:id="rId83"/>
    <p:sldId id="561" r:id="rId84"/>
    <p:sldId id="562" r:id="rId85"/>
    <p:sldId id="265" r:id="rId86"/>
    <p:sldId id="563" r:id="rId87"/>
    <p:sldId id="564" r:id="rId88"/>
    <p:sldId id="565" r:id="rId89"/>
    <p:sldId id="566" r:id="rId90"/>
    <p:sldId id="270" r:id="rId91"/>
    <p:sldId id="567" r:id="rId92"/>
    <p:sldId id="568" r:id="rId93"/>
    <p:sldId id="569" r:id="rId94"/>
    <p:sldId id="570" r:id="rId95"/>
    <p:sldId id="571" r:id="rId96"/>
    <p:sldId id="572" r:id="rId97"/>
    <p:sldId id="573" r:id="rId98"/>
    <p:sldId id="574" r:id="rId99"/>
    <p:sldId id="575" r:id="rId100"/>
    <p:sldId id="576" r:id="rId101"/>
    <p:sldId id="577" r:id="rId102"/>
    <p:sldId id="608" r:id="rId103"/>
    <p:sldId id="610"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D7E74389-969E-4463-9C89-B22FB7C0D04B}">
          <p14:sldIdLst>
            <p14:sldId id="256"/>
            <p14:sldId id="606"/>
            <p14:sldId id="609"/>
          </p14:sldIdLst>
        </p14:section>
        <p14:section name="Opening Remarks" id="{33CF4C0A-1006-4C9C-BAB6-7765435BB463}">
          <p14:sldIdLst>
            <p14:sldId id="607"/>
          </p14:sldIdLst>
        </p14:section>
        <p14:section name="High Expectations and Individualized Supports to Meet the Endrew F. Standard" id="{6CFFD44F-1C74-41B6-B7EE-B7DD7D9B5314}">
          <p14:sldIdLst>
            <p14:sldId id="578"/>
            <p14:sldId id="269"/>
            <p14:sldId id="271"/>
            <p14:sldId id="274"/>
            <p14:sldId id="493"/>
            <p14:sldId id="258"/>
            <p14:sldId id="259"/>
            <p14:sldId id="546"/>
          </p14:sldIdLst>
        </p14:section>
        <p14:section name="Supporting Each Child’s Individual Needs" id="{FDD34797-0F6D-4C01-AD47-43F60EBBFE8E}">
          <p14:sldIdLst>
            <p14:sldId id="580"/>
            <p14:sldId id="596"/>
            <p14:sldId id="597"/>
            <p14:sldId id="598"/>
            <p14:sldId id="599"/>
            <p14:sldId id="600"/>
            <p14:sldId id="601"/>
            <p14:sldId id="602"/>
            <p14:sldId id="603"/>
            <p14:sldId id="604"/>
            <p14:sldId id="605"/>
            <p14:sldId id="547"/>
            <p14:sldId id="257"/>
            <p14:sldId id="548"/>
            <p14:sldId id="262"/>
            <p14:sldId id="549"/>
            <p14:sldId id="260"/>
            <p14:sldId id="261"/>
          </p14:sldIdLst>
        </p14:section>
        <p14:section name="Challenging Objectives" id="{E32B4B3A-8FB0-43CE-AF97-20F169FFFA84}">
          <p14:sldIdLst>
            <p14:sldId id="581"/>
            <p14:sldId id="550"/>
            <p14:sldId id="551"/>
            <p14:sldId id="552"/>
            <p14:sldId id="553"/>
            <p14:sldId id="554"/>
            <p14:sldId id="263"/>
            <p14:sldId id="264"/>
            <p14:sldId id="555"/>
            <p14:sldId id="266"/>
            <p14:sldId id="267"/>
            <p14:sldId id="268"/>
            <p14:sldId id="556"/>
            <p14:sldId id="272"/>
            <p14:sldId id="557"/>
            <p14:sldId id="273"/>
            <p14:sldId id="558"/>
            <p14:sldId id="275"/>
            <p14:sldId id="276"/>
          </p14:sldIdLst>
        </p14:section>
        <p14:section name="Incorporating Evidence-Based Practices into the IEP" id="{C477D76D-2FB1-434B-8079-5E7A9ED407C1}">
          <p14:sldIdLst>
            <p14:sldId id="582"/>
            <p14:sldId id="559"/>
            <p14:sldId id="330"/>
            <p14:sldId id="328"/>
            <p14:sldId id="332"/>
            <p14:sldId id="584"/>
            <p14:sldId id="585"/>
            <p14:sldId id="586"/>
            <p14:sldId id="587"/>
            <p14:sldId id="588"/>
            <p14:sldId id="589"/>
            <p14:sldId id="590"/>
            <p14:sldId id="591"/>
            <p14:sldId id="592"/>
            <p14:sldId id="593"/>
            <p14:sldId id="594"/>
            <p14:sldId id="595"/>
          </p14:sldIdLst>
        </p14:section>
        <p14:section name="Families as Co-creators" id="{DA59840C-4128-42D0-8A01-B26C0F627B92}">
          <p14:sldIdLst>
            <p14:sldId id="583"/>
            <p14:sldId id="560"/>
            <p14:sldId id="561"/>
            <p14:sldId id="562"/>
            <p14:sldId id="265"/>
            <p14:sldId id="563"/>
            <p14:sldId id="564"/>
            <p14:sldId id="565"/>
            <p14:sldId id="566"/>
            <p14:sldId id="270"/>
            <p14:sldId id="567"/>
            <p14:sldId id="568"/>
            <p14:sldId id="569"/>
            <p14:sldId id="570"/>
            <p14:sldId id="571"/>
            <p14:sldId id="572"/>
            <p14:sldId id="573"/>
            <p14:sldId id="574"/>
            <p14:sldId id="575"/>
            <p14:sldId id="576"/>
            <p14:sldId id="577"/>
          </p14:sldIdLst>
        </p14:section>
        <p14:section name="Q&amp;A" id="{0461AF83-FAEC-41EA-8DE4-7308B27D87CA}">
          <p14:sldIdLst>
            <p14:sldId id="608"/>
            <p14:sldId id="6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4667" autoAdjust="0"/>
  </p:normalViewPr>
  <p:slideViewPr>
    <p:cSldViewPr snapToGrid="0">
      <p:cViewPr varScale="1">
        <p:scale>
          <a:sx n="105" d="100"/>
          <a:sy n="105"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tableStyles" Target="tableStyle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A588B-7B88-F24D-8CCE-38176DCC9882}" type="doc">
      <dgm:prSet loTypeId="urn:microsoft.com/office/officeart/2005/8/layout/venn2" loCatId="" qsTypeId="urn:microsoft.com/office/officeart/2005/8/quickstyle/simple1" qsCatId="simple" csTypeId="urn:microsoft.com/office/officeart/2005/8/colors/colorful1" csCatId="colorful" phldr="1"/>
      <dgm:spPr/>
      <dgm:t>
        <a:bodyPr/>
        <a:lstStyle/>
        <a:p>
          <a:endParaRPr lang="en-US"/>
        </a:p>
      </dgm:t>
    </dgm:pt>
    <dgm:pt modelId="{2A691B1D-2870-F549-A46E-59C14021AB8C}">
      <dgm:prSet phldrT="[Text]"/>
      <dgm:spPr/>
      <dgm:t>
        <a:bodyPr/>
        <a:lstStyle/>
        <a:p>
          <a:endParaRPr lang="en-US" dirty="0"/>
        </a:p>
      </dgm:t>
    </dgm:pt>
    <dgm:pt modelId="{09476769-8D64-4C44-9EE4-D7060238DC8E}" type="parTrans" cxnId="{F4AD9A5C-3E4D-C347-9C7D-A97CA4808D6C}">
      <dgm:prSet/>
      <dgm:spPr/>
      <dgm:t>
        <a:bodyPr/>
        <a:lstStyle/>
        <a:p>
          <a:endParaRPr lang="en-US"/>
        </a:p>
      </dgm:t>
    </dgm:pt>
    <dgm:pt modelId="{FB8D6CE8-29D5-9945-9E86-920B74130E09}" type="sibTrans" cxnId="{F4AD9A5C-3E4D-C347-9C7D-A97CA4808D6C}">
      <dgm:prSet/>
      <dgm:spPr/>
      <dgm:t>
        <a:bodyPr/>
        <a:lstStyle/>
        <a:p>
          <a:endParaRPr lang="en-US"/>
        </a:p>
      </dgm:t>
    </dgm:pt>
    <dgm:pt modelId="{7AEB31A9-D276-E840-8941-90A50202CD54}">
      <dgm:prSet phldrT="[Text]"/>
      <dgm:spPr/>
      <dgm:t>
        <a:bodyPr/>
        <a:lstStyle/>
        <a:p>
          <a:endParaRPr lang="en-US" dirty="0"/>
        </a:p>
      </dgm:t>
    </dgm:pt>
    <dgm:pt modelId="{04D66412-B5BA-044B-8312-A5D846AB5B83}" type="parTrans" cxnId="{5665C39E-FD4B-8340-A6AC-940B92A2D20F}">
      <dgm:prSet/>
      <dgm:spPr/>
      <dgm:t>
        <a:bodyPr/>
        <a:lstStyle/>
        <a:p>
          <a:endParaRPr lang="en-US"/>
        </a:p>
      </dgm:t>
    </dgm:pt>
    <dgm:pt modelId="{346805EA-E2EF-EE4A-BF2D-B82BBEA0FD87}" type="sibTrans" cxnId="{5665C39E-FD4B-8340-A6AC-940B92A2D20F}">
      <dgm:prSet/>
      <dgm:spPr/>
      <dgm:t>
        <a:bodyPr/>
        <a:lstStyle/>
        <a:p>
          <a:endParaRPr lang="en-US"/>
        </a:p>
      </dgm:t>
    </dgm:pt>
    <dgm:pt modelId="{A4024B26-743D-8846-9EA8-063A9F1D51C5}">
      <dgm:prSet phldrT="[Text]"/>
      <dgm:spPr/>
      <dgm:t>
        <a:bodyPr/>
        <a:lstStyle/>
        <a:p>
          <a:r>
            <a:rPr lang="en-US" b="1" dirty="0"/>
            <a:t>WHY</a:t>
          </a:r>
        </a:p>
      </dgm:t>
    </dgm:pt>
    <dgm:pt modelId="{0CC22AA1-5C56-F346-9D1B-D73B10103F65}" type="parTrans" cxnId="{25EDF7CA-3B2D-CE4E-8B58-2A9950B32108}">
      <dgm:prSet/>
      <dgm:spPr/>
      <dgm:t>
        <a:bodyPr/>
        <a:lstStyle/>
        <a:p>
          <a:endParaRPr lang="en-US"/>
        </a:p>
      </dgm:t>
    </dgm:pt>
    <dgm:pt modelId="{BB915A7F-0FB3-5749-9BE5-CD5E993A7E94}" type="sibTrans" cxnId="{25EDF7CA-3B2D-CE4E-8B58-2A9950B32108}">
      <dgm:prSet/>
      <dgm:spPr/>
      <dgm:t>
        <a:bodyPr/>
        <a:lstStyle/>
        <a:p>
          <a:endParaRPr lang="en-US"/>
        </a:p>
      </dgm:t>
    </dgm:pt>
    <dgm:pt modelId="{C35B7012-6B4B-8646-B0B9-37EBDEC8127D}" type="pres">
      <dgm:prSet presAssocID="{680A588B-7B88-F24D-8CCE-38176DCC9882}" presName="Name0" presStyleCnt="0">
        <dgm:presLayoutVars>
          <dgm:chMax val="7"/>
          <dgm:resizeHandles val="exact"/>
        </dgm:presLayoutVars>
      </dgm:prSet>
      <dgm:spPr/>
    </dgm:pt>
    <dgm:pt modelId="{43A62384-4B68-8642-9D63-CD52AB9E2EF7}" type="pres">
      <dgm:prSet presAssocID="{680A588B-7B88-F24D-8CCE-38176DCC9882}" presName="comp1" presStyleCnt="0"/>
      <dgm:spPr/>
    </dgm:pt>
    <dgm:pt modelId="{6CDD8BCD-97CB-D24E-A371-014E3B9DEB79}" type="pres">
      <dgm:prSet presAssocID="{680A588B-7B88-F24D-8CCE-38176DCC9882}" presName="circle1" presStyleLbl="node1" presStyleIdx="0" presStyleCnt="3"/>
      <dgm:spPr/>
    </dgm:pt>
    <dgm:pt modelId="{A2F692A2-D71A-4A43-A431-C9EFEE0AFD28}" type="pres">
      <dgm:prSet presAssocID="{680A588B-7B88-F24D-8CCE-38176DCC9882}" presName="c1text" presStyleLbl="node1" presStyleIdx="0" presStyleCnt="3">
        <dgm:presLayoutVars>
          <dgm:bulletEnabled val="1"/>
        </dgm:presLayoutVars>
      </dgm:prSet>
      <dgm:spPr/>
    </dgm:pt>
    <dgm:pt modelId="{52CA7D4C-0CE1-A74C-A78B-AE2A0C52FABB}" type="pres">
      <dgm:prSet presAssocID="{680A588B-7B88-F24D-8CCE-38176DCC9882}" presName="comp2" presStyleCnt="0"/>
      <dgm:spPr/>
    </dgm:pt>
    <dgm:pt modelId="{B990A5AC-5B30-4742-AE54-D92A8152AA27}" type="pres">
      <dgm:prSet presAssocID="{680A588B-7B88-F24D-8CCE-38176DCC9882}" presName="circle2" presStyleLbl="node1" presStyleIdx="1" presStyleCnt="3" custLinFactNeighborX="614" custLinFactNeighborY="-10369"/>
      <dgm:spPr/>
    </dgm:pt>
    <dgm:pt modelId="{302C595F-2B7B-3D48-A6E9-A4AD18C13936}" type="pres">
      <dgm:prSet presAssocID="{680A588B-7B88-F24D-8CCE-38176DCC9882}" presName="c2text" presStyleLbl="node1" presStyleIdx="1" presStyleCnt="3">
        <dgm:presLayoutVars>
          <dgm:bulletEnabled val="1"/>
        </dgm:presLayoutVars>
      </dgm:prSet>
      <dgm:spPr/>
    </dgm:pt>
    <dgm:pt modelId="{84244590-7CEA-514C-AE4B-E881E25D0A0C}" type="pres">
      <dgm:prSet presAssocID="{680A588B-7B88-F24D-8CCE-38176DCC9882}" presName="comp3" presStyleCnt="0"/>
      <dgm:spPr/>
    </dgm:pt>
    <dgm:pt modelId="{7817283D-F1BE-AC43-82F5-C95FA375AD8E}" type="pres">
      <dgm:prSet presAssocID="{680A588B-7B88-F24D-8CCE-38176DCC9882}" presName="circle3" presStyleLbl="node1" presStyleIdx="2" presStyleCnt="3" custLinFactNeighborX="2049" custLinFactNeighborY="-29479"/>
      <dgm:spPr/>
    </dgm:pt>
    <dgm:pt modelId="{67E0853F-072D-AD46-BE63-C4939F0CF710}" type="pres">
      <dgm:prSet presAssocID="{680A588B-7B88-F24D-8CCE-38176DCC9882}" presName="c3text" presStyleLbl="node1" presStyleIdx="2" presStyleCnt="3">
        <dgm:presLayoutVars>
          <dgm:bulletEnabled val="1"/>
        </dgm:presLayoutVars>
      </dgm:prSet>
      <dgm:spPr/>
    </dgm:pt>
  </dgm:ptLst>
  <dgm:cxnLst>
    <dgm:cxn modelId="{97A32725-8A2F-194A-9C82-FD3A2FBBA2F7}" type="presOf" srcId="{7AEB31A9-D276-E840-8941-90A50202CD54}" destId="{B990A5AC-5B30-4742-AE54-D92A8152AA27}" srcOrd="0" destOrd="0" presId="urn:microsoft.com/office/officeart/2005/8/layout/venn2"/>
    <dgm:cxn modelId="{91113632-E960-DA42-86E3-1BE19B04A693}" type="presOf" srcId="{7AEB31A9-D276-E840-8941-90A50202CD54}" destId="{302C595F-2B7B-3D48-A6E9-A4AD18C13936}" srcOrd="1" destOrd="0" presId="urn:microsoft.com/office/officeart/2005/8/layout/venn2"/>
    <dgm:cxn modelId="{F4AD9A5C-3E4D-C347-9C7D-A97CA4808D6C}" srcId="{680A588B-7B88-F24D-8CCE-38176DCC9882}" destId="{2A691B1D-2870-F549-A46E-59C14021AB8C}" srcOrd="0" destOrd="0" parTransId="{09476769-8D64-4C44-9EE4-D7060238DC8E}" sibTransId="{FB8D6CE8-29D5-9945-9E86-920B74130E09}"/>
    <dgm:cxn modelId="{A744536D-F30F-9645-AC56-B9C30978677A}" type="presOf" srcId="{2A691B1D-2870-F549-A46E-59C14021AB8C}" destId="{6CDD8BCD-97CB-D24E-A371-014E3B9DEB79}" srcOrd="0" destOrd="0" presId="urn:microsoft.com/office/officeart/2005/8/layout/venn2"/>
    <dgm:cxn modelId="{BBB93E90-06E4-F545-A5A5-CA96B3FA1D95}" type="presOf" srcId="{680A588B-7B88-F24D-8CCE-38176DCC9882}" destId="{C35B7012-6B4B-8646-B0B9-37EBDEC8127D}" srcOrd="0" destOrd="0" presId="urn:microsoft.com/office/officeart/2005/8/layout/venn2"/>
    <dgm:cxn modelId="{5665C39E-FD4B-8340-A6AC-940B92A2D20F}" srcId="{680A588B-7B88-F24D-8CCE-38176DCC9882}" destId="{7AEB31A9-D276-E840-8941-90A50202CD54}" srcOrd="1" destOrd="0" parTransId="{04D66412-B5BA-044B-8312-A5D846AB5B83}" sibTransId="{346805EA-E2EF-EE4A-BF2D-B82BBEA0FD87}"/>
    <dgm:cxn modelId="{2EE5EBAC-52B5-004A-B6D2-EE5140AFE477}" type="presOf" srcId="{2A691B1D-2870-F549-A46E-59C14021AB8C}" destId="{A2F692A2-D71A-4A43-A431-C9EFEE0AFD28}" srcOrd="1" destOrd="0" presId="urn:microsoft.com/office/officeart/2005/8/layout/venn2"/>
    <dgm:cxn modelId="{5673F8C1-2309-EF48-A54B-DAF3C2A7697E}" type="presOf" srcId="{A4024B26-743D-8846-9EA8-063A9F1D51C5}" destId="{7817283D-F1BE-AC43-82F5-C95FA375AD8E}" srcOrd="0" destOrd="0" presId="urn:microsoft.com/office/officeart/2005/8/layout/venn2"/>
    <dgm:cxn modelId="{25EDF7CA-3B2D-CE4E-8B58-2A9950B32108}" srcId="{680A588B-7B88-F24D-8CCE-38176DCC9882}" destId="{A4024B26-743D-8846-9EA8-063A9F1D51C5}" srcOrd="2" destOrd="0" parTransId="{0CC22AA1-5C56-F346-9D1B-D73B10103F65}" sibTransId="{BB915A7F-0FB3-5749-9BE5-CD5E993A7E94}"/>
    <dgm:cxn modelId="{02BD80E8-0278-824E-AE52-1DD501A64EA4}" type="presOf" srcId="{A4024B26-743D-8846-9EA8-063A9F1D51C5}" destId="{67E0853F-072D-AD46-BE63-C4939F0CF710}" srcOrd="1" destOrd="0" presId="urn:microsoft.com/office/officeart/2005/8/layout/venn2"/>
    <dgm:cxn modelId="{EC2D5819-3239-554E-9282-D91E9BA1DF75}" type="presParOf" srcId="{C35B7012-6B4B-8646-B0B9-37EBDEC8127D}" destId="{43A62384-4B68-8642-9D63-CD52AB9E2EF7}" srcOrd="0" destOrd="0" presId="urn:microsoft.com/office/officeart/2005/8/layout/venn2"/>
    <dgm:cxn modelId="{845692D0-15C5-3148-A016-5AE44DB4C571}" type="presParOf" srcId="{43A62384-4B68-8642-9D63-CD52AB9E2EF7}" destId="{6CDD8BCD-97CB-D24E-A371-014E3B9DEB79}" srcOrd="0" destOrd="0" presId="urn:microsoft.com/office/officeart/2005/8/layout/venn2"/>
    <dgm:cxn modelId="{4D2D5DA2-9573-9445-8EA8-9C95360364F6}" type="presParOf" srcId="{43A62384-4B68-8642-9D63-CD52AB9E2EF7}" destId="{A2F692A2-D71A-4A43-A431-C9EFEE0AFD28}" srcOrd="1" destOrd="0" presId="urn:microsoft.com/office/officeart/2005/8/layout/venn2"/>
    <dgm:cxn modelId="{562FAAD6-FA50-8E4A-8313-87AEFE797DC2}" type="presParOf" srcId="{C35B7012-6B4B-8646-B0B9-37EBDEC8127D}" destId="{52CA7D4C-0CE1-A74C-A78B-AE2A0C52FABB}" srcOrd="1" destOrd="0" presId="urn:microsoft.com/office/officeart/2005/8/layout/venn2"/>
    <dgm:cxn modelId="{DED6CABC-E46D-2B40-9032-413873C2C2A7}" type="presParOf" srcId="{52CA7D4C-0CE1-A74C-A78B-AE2A0C52FABB}" destId="{B990A5AC-5B30-4742-AE54-D92A8152AA27}" srcOrd="0" destOrd="0" presId="urn:microsoft.com/office/officeart/2005/8/layout/venn2"/>
    <dgm:cxn modelId="{2A3A3F99-6B25-554F-9D6F-3A7F9007B94F}" type="presParOf" srcId="{52CA7D4C-0CE1-A74C-A78B-AE2A0C52FABB}" destId="{302C595F-2B7B-3D48-A6E9-A4AD18C13936}" srcOrd="1" destOrd="0" presId="urn:microsoft.com/office/officeart/2005/8/layout/venn2"/>
    <dgm:cxn modelId="{338F26BC-0D0E-DD42-BC08-1A1E74E81AA6}" type="presParOf" srcId="{C35B7012-6B4B-8646-B0B9-37EBDEC8127D}" destId="{84244590-7CEA-514C-AE4B-E881E25D0A0C}" srcOrd="2" destOrd="0" presId="urn:microsoft.com/office/officeart/2005/8/layout/venn2"/>
    <dgm:cxn modelId="{17C22D4D-8000-0E45-9565-D43335FD09CC}" type="presParOf" srcId="{84244590-7CEA-514C-AE4B-E881E25D0A0C}" destId="{7817283D-F1BE-AC43-82F5-C95FA375AD8E}" srcOrd="0" destOrd="0" presId="urn:microsoft.com/office/officeart/2005/8/layout/venn2"/>
    <dgm:cxn modelId="{572A06C9-A188-414A-B544-C9C147E94198}" type="presParOf" srcId="{84244590-7CEA-514C-AE4B-E881E25D0A0C}" destId="{67E0853F-072D-AD46-BE63-C4939F0CF71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0A588B-7B88-F24D-8CCE-38176DCC9882}" type="doc">
      <dgm:prSet loTypeId="urn:microsoft.com/office/officeart/2005/8/layout/venn2" loCatId="" qsTypeId="urn:microsoft.com/office/officeart/2005/8/quickstyle/simple1" qsCatId="simple" csTypeId="urn:microsoft.com/office/officeart/2005/8/colors/colorful1" csCatId="colorful" phldr="1"/>
      <dgm:spPr/>
      <dgm:t>
        <a:bodyPr/>
        <a:lstStyle/>
        <a:p>
          <a:endParaRPr lang="en-US"/>
        </a:p>
      </dgm:t>
    </dgm:pt>
    <dgm:pt modelId="{2A691B1D-2870-F549-A46E-59C14021AB8C}">
      <dgm:prSet phldrT="[Text]"/>
      <dgm:spPr/>
      <dgm:t>
        <a:bodyPr/>
        <a:lstStyle/>
        <a:p>
          <a:endParaRPr lang="en-US" dirty="0"/>
        </a:p>
      </dgm:t>
    </dgm:pt>
    <dgm:pt modelId="{09476769-8D64-4C44-9EE4-D7060238DC8E}" type="parTrans" cxnId="{F4AD9A5C-3E4D-C347-9C7D-A97CA4808D6C}">
      <dgm:prSet/>
      <dgm:spPr/>
      <dgm:t>
        <a:bodyPr/>
        <a:lstStyle/>
        <a:p>
          <a:endParaRPr lang="en-US"/>
        </a:p>
      </dgm:t>
    </dgm:pt>
    <dgm:pt modelId="{FB8D6CE8-29D5-9945-9E86-920B74130E09}" type="sibTrans" cxnId="{F4AD9A5C-3E4D-C347-9C7D-A97CA4808D6C}">
      <dgm:prSet/>
      <dgm:spPr/>
      <dgm:t>
        <a:bodyPr/>
        <a:lstStyle/>
        <a:p>
          <a:endParaRPr lang="en-US"/>
        </a:p>
      </dgm:t>
    </dgm:pt>
    <dgm:pt modelId="{7AEB31A9-D276-E840-8941-90A50202CD54}">
      <dgm:prSet phldrT="[Text]"/>
      <dgm:spPr/>
      <dgm:t>
        <a:bodyPr/>
        <a:lstStyle/>
        <a:p>
          <a:endParaRPr lang="en-US" dirty="0"/>
        </a:p>
      </dgm:t>
    </dgm:pt>
    <dgm:pt modelId="{04D66412-B5BA-044B-8312-A5D846AB5B83}" type="parTrans" cxnId="{5665C39E-FD4B-8340-A6AC-940B92A2D20F}">
      <dgm:prSet/>
      <dgm:spPr/>
      <dgm:t>
        <a:bodyPr/>
        <a:lstStyle/>
        <a:p>
          <a:endParaRPr lang="en-US"/>
        </a:p>
      </dgm:t>
    </dgm:pt>
    <dgm:pt modelId="{346805EA-E2EF-EE4A-BF2D-B82BBEA0FD87}" type="sibTrans" cxnId="{5665C39E-FD4B-8340-A6AC-940B92A2D20F}">
      <dgm:prSet/>
      <dgm:spPr/>
      <dgm:t>
        <a:bodyPr/>
        <a:lstStyle/>
        <a:p>
          <a:endParaRPr lang="en-US"/>
        </a:p>
      </dgm:t>
    </dgm:pt>
    <dgm:pt modelId="{A4024B26-743D-8846-9EA8-063A9F1D51C5}">
      <dgm:prSet phldrT="[Text]"/>
      <dgm:spPr/>
      <dgm:t>
        <a:bodyPr/>
        <a:lstStyle/>
        <a:p>
          <a:r>
            <a:rPr lang="en-US" b="1" dirty="0"/>
            <a:t>WHY</a:t>
          </a:r>
        </a:p>
      </dgm:t>
    </dgm:pt>
    <dgm:pt modelId="{0CC22AA1-5C56-F346-9D1B-D73B10103F65}" type="parTrans" cxnId="{25EDF7CA-3B2D-CE4E-8B58-2A9950B32108}">
      <dgm:prSet/>
      <dgm:spPr/>
      <dgm:t>
        <a:bodyPr/>
        <a:lstStyle/>
        <a:p>
          <a:endParaRPr lang="en-US"/>
        </a:p>
      </dgm:t>
    </dgm:pt>
    <dgm:pt modelId="{BB915A7F-0FB3-5749-9BE5-CD5E993A7E94}" type="sibTrans" cxnId="{25EDF7CA-3B2D-CE4E-8B58-2A9950B32108}">
      <dgm:prSet/>
      <dgm:spPr/>
      <dgm:t>
        <a:bodyPr/>
        <a:lstStyle/>
        <a:p>
          <a:endParaRPr lang="en-US"/>
        </a:p>
      </dgm:t>
    </dgm:pt>
    <dgm:pt modelId="{C35B7012-6B4B-8646-B0B9-37EBDEC8127D}" type="pres">
      <dgm:prSet presAssocID="{680A588B-7B88-F24D-8CCE-38176DCC9882}" presName="Name0" presStyleCnt="0">
        <dgm:presLayoutVars>
          <dgm:chMax val="7"/>
          <dgm:resizeHandles val="exact"/>
        </dgm:presLayoutVars>
      </dgm:prSet>
      <dgm:spPr/>
    </dgm:pt>
    <dgm:pt modelId="{43A62384-4B68-8642-9D63-CD52AB9E2EF7}" type="pres">
      <dgm:prSet presAssocID="{680A588B-7B88-F24D-8CCE-38176DCC9882}" presName="comp1" presStyleCnt="0"/>
      <dgm:spPr/>
    </dgm:pt>
    <dgm:pt modelId="{6CDD8BCD-97CB-D24E-A371-014E3B9DEB79}" type="pres">
      <dgm:prSet presAssocID="{680A588B-7B88-F24D-8CCE-38176DCC9882}" presName="circle1" presStyleLbl="node1" presStyleIdx="0" presStyleCnt="3"/>
      <dgm:spPr/>
    </dgm:pt>
    <dgm:pt modelId="{A2F692A2-D71A-4A43-A431-C9EFEE0AFD28}" type="pres">
      <dgm:prSet presAssocID="{680A588B-7B88-F24D-8CCE-38176DCC9882}" presName="c1text" presStyleLbl="node1" presStyleIdx="0" presStyleCnt="3">
        <dgm:presLayoutVars>
          <dgm:bulletEnabled val="1"/>
        </dgm:presLayoutVars>
      </dgm:prSet>
      <dgm:spPr/>
    </dgm:pt>
    <dgm:pt modelId="{52CA7D4C-0CE1-A74C-A78B-AE2A0C52FABB}" type="pres">
      <dgm:prSet presAssocID="{680A588B-7B88-F24D-8CCE-38176DCC9882}" presName="comp2" presStyleCnt="0"/>
      <dgm:spPr/>
    </dgm:pt>
    <dgm:pt modelId="{B990A5AC-5B30-4742-AE54-D92A8152AA27}" type="pres">
      <dgm:prSet presAssocID="{680A588B-7B88-F24D-8CCE-38176DCC9882}" presName="circle2" presStyleLbl="node1" presStyleIdx="1" presStyleCnt="3" custLinFactNeighborX="614" custLinFactNeighborY="-10369"/>
      <dgm:spPr/>
    </dgm:pt>
    <dgm:pt modelId="{302C595F-2B7B-3D48-A6E9-A4AD18C13936}" type="pres">
      <dgm:prSet presAssocID="{680A588B-7B88-F24D-8CCE-38176DCC9882}" presName="c2text" presStyleLbl="node1" presStyleIdx="1" presStyleCnt="3">
        <dgm:presLayoutVars>
          <dgm:bulletEnabled val="1"/>
        </dgm:presLayoutVars>
      </dgm:prSet>
      <dgm:spPr/>
    </dgm:pt>
    <dgm:pt modelId="{84244590-7CEA-514C-AE4B-E881E25D0A0C}" type="pres">
      <dgm:prSet presAssocID="{680A588B-7B88-F24D-8CCE-38176DCC9882}" presName="comp3" presStyleCnt="0"/>
      <dgm:spPr/>
    </dgm:pt>
    <dgm:pt modelId="{7817283D-F1BE-AC43-82F5-C95FA375AD8E}" type="pres">
      <dgm:prSet presAssocID="{680A588B-7B88-F24D-8CCE-38176DCC9882}" presName="circle3" presStyleLbl="node1" presStyleIdx="2" presStyleCnt="3" custLinFactNeighborX="2049" custLinFactNeighborY="-29479"/>
      <dgm:spPr/>
    </dgm:pt>
    <dgm:pt modelId="{67E0853F-072D-AD46-BE63-C4939F0CF710}" type="pres">
      <dgm:prSet presAssocID="{680A588B-7B88-F24D-8CCE-38176DCC9882}" presName="c3text" presStyleLbl="node1" presStyleIdx="2" presStyleCnt="3">
        <dgm:presLayoutVars>
          <dgm:bulletEnabled val="1"/>
        </dgm:presLayoutVars>
      </dgm:prSet>
      <dgm:spPr/>
    </dgm:pt>
  </dgm:ptLst>
  <dgm:cxnLst>
    <dgm:cxn modelId="{97A32725-8A2F-194A-9C82-FD3A2FBBA2F7}" type="presOf" srcId="{7AEB31A9-D276-E840-8941-90A50202CD54}" destId="{B990A5AC-5B30-4742-AE54-D92A8152AA27}" srcOrd="0" destOrd="0" presId="urn:microsoft.com/office/officeart/2005/8/layout/venn2"/>
    <dgm:cxn modelId="{91113632-E960-DA42-86E3-1BE19B04A693}" type="presOf" srcId="{7AEB31A9-D276-E840-8941-90A50202CD54}" destId="{302C595F-2B7B-3D48-A6E9-A4AD18C13936}" srcOrd="1" destOrd="0" presId="urn:microsoft.com/office/officeart/2005/8/layout/venn2"/>
    <dgm:cxn modelId="{F4AD9A5C-3E4D-C347-9C7D-A97CA4808D6C}" srcId="{680A588B-7B88-F24D-8CCE-38176DCC9882}" destId="{2A691B1D-2870-F549-A46E-59C14021AB8C}" srcOrd="0" destOrd="0" parTransId="{09476769-8D64-4C44-9EE4-D7060238DC8E}" sibTransId="{FB8D6CE8-29D5-9945-9E86-920B74130E09}"/>
    <dgm:cxn modelId="{A744536D-F30F-9645-AC56-B9C30978677A}" type="presOf" srcId="{2A691B1D-2870-F549-A46E-59C14021AB8C}" destId="{6CDD8BCD-97CB-D24E-A371-014E3B9DEB79}" srcOrd="0" destOrd="0" presId="urn:microsoft.com/office/officeart/2005/8/layout/venn2"/>
    <dgm:cxn modelId="{BBB93E90-06E4-F545-A5A5-CA96B3FA1D95}" type="presOf" srcId="{680A588B-7B88-F24D-8CCE-38176DCC9882}" destId="{C35B7012-6B4B-8646-B0B9-37EBDEC8127D}" srcOrd="0" destOrd="0" presId="urn:microsoft.com/office/officeart/2005/8/layout/venn2"/>
    <dgm:cxn modelId="{5665C39E-FD4B-8340-A6AC-940B92A2D20F}" srcId="{680A588B-7B88-F24D-8CCE-38176DCC9882}" destId="{7AEB31A9-D276-E840-8941-90A50202CD54}" srcOrd="1" destOrd="0" parTransId="{04D66412-B5BA-044B-8312-A5D846AB5B83}" sibTransId="{346805EA-E2EF-EE4A-BF2D-B82BBEA0FD87}"/>
    <dgm:cxn modelId="{2EE5EBAC-52B5-004A-B6D2-EE5140AFE477}" type="presOf" srcId="{2A691B1D-2870-F549-A46E-59C14021AB8C}" destId="{A2F692A2-D71A-4A43-A431-C9EFEE0AFD28}" srcOrd="1" destOrd="0" presId="urn:microsoft.com/office/officeart/2005/8/layout/venn2"/>
    <dgm:cxn modelId="{5673F8C1-2309-EF48-A54B-DAF3C2A7697E}" type="presOf" srcId="{A4024B26-743D-8846-9EA8-063A9F1D51C5}" destId="{7817283D-F1BE-AC43-82F5-C95FA375AD8E}" srcOrd="0" destOrd="0" presId="urn:microsoft.com/office/officeart/2005/8/layout/venn2"/>
    <dgm:cxn modelId="{25EDF7CA-3B2D-CE4E-8B58-2A9950B32108}" srcId="{680A588B-7B88-F24D-8CCE-38176DCC9882}" destId="{A4024B26-743D-8846-9EA8-063A9F1D51C5}" srcOrd="2" destOrd="0" parTransId="{0CC22AA1-5C56-F346-9D1B-D73B10103F65}" sibTransId="{BB915A7F-0FB3-5749-9BE5-CD5E993A7E94}"/>
    <dgm:cxn modelId="{02BD80E8-0278-824E-AE52-1DD501A64EA4}" type="presOf" srcId="{A4024B26-743D-8846-9EA8-063A9F1D51C5}" destId="{67E0853F-072D-AD46-BE63-C4939F0CF710}" srcOrd="1" destOrd="0" presId="urn:microsoft.com/office/officeart/2005/8/layout/venn2"/>
    <dgm:cxn modelId="{EC2D5819-3239-554E-9282-D91E9BA1DF75}" type="presParOf" srcId="{C35B7012-6B4B-8646-B0B9-37EBDEC8127D}" destId="{43A62384-4B68-8642-9D63-CD52AB9E2EF7}" srcOrd="0" destOrd="0" presId="urn:microsoft.com/office/officeart/2005/8/layout/venn2"/>
    <dgm:cxn modelId="{845692D0-15C5-3148-A016-5AE44DB4C571}" type="presParOf" srcId="{43A62384-4B68-8642-9D63-CD52AB9E2EF7}" destId="{6CDD8BCD-97CB-D24E-A371-014E3B9DEB79}" srcOrd="0" destOrd="0" presId="urn:microsoft.com/office/officeart/2005/8/layout/venn2"/>
    <dgm:cxn modelId="{4D2D5DA2-9573-9445-8EA8-9C95360364F6}" type="presParOf" srcId="{43A62384-4B68-8642-9D63-CD52AB9E2EF7}" destId="{A2F692A2-D71A-4A43-A431-C9EFEE0AFD28}" srcOrd="1" destOrd="0" presId="urn:microsoft.com/office/officeart/2005/8/layout/venn2"/>
    <dgm:cxn modelId="{562FAAD6-FA50-8E4A-8313-87AEFE797DC2}" type="presParOf" srcId="{C35B7012-6B4B-8646-B0B9-37EBDEC8127D}" destId="{52CA7D4C-0CE1-A74C-A78B-AE2A0C52FABB}" srcOrd="1" destOrd="0" presId="urn:microsoft.com/office/officeart/2005/8/layout/venn2"/>
    <dgm:cxn modelId="{DED6CABC-E46D-2B40-9032-413873C2C2A7}" type="presParOf" srcId="{52CA7D4C-0CE1-A74C-A78B-AE2A0C52FABB}" destId="{B990A5AC-5B30-4742-AE54-D92A8152AA27}" srcOrd="0" destOrd="0" presId="urn:microsoft.com/office/officeart/2005/8/layout/venn2"/>
    <dgm:cxn modelId="{2A3A3F99-6B25-554F-9D6F-3A7F9007B94F}" type="presParOf" srcId="{52CA7D4C-0CE1-A74C-A78B-AE2A0C52FABB}" destId="{302C595F-2B7B-3D48-A6E9-A4AD18C13936}" srcOrd="1" destOrd="0" presId="urn:microsoft.com/office/officeart/2005/8/layout/venn2"/>
    <dgm:cxn modelId="{338F26BC-0D0E-DD42-BC08-1A1E74E81AA6}" type="presParOf" srcId="{C35B7012-6B4B-8646-B0B9-37EBDEC8127D}" destId="{84244590-7CEA-514C-AE4B-E881E25D0A0C}" srcOrd="2" destOrd="0" presId="urn:microsoft.com/office/officeart/2005/8/layout/venn2"/>
    <dgm:cxn modelId="{17C22D4D-8000-0E45-9565-D43335FD09CC}" type="presParOf" srcId="{84244590-7CEA-514C-AE4B-E881E25D0A0C}" destId="{7817283D-F1BE-AC43-82F5-C95FA375AD8E}" srcOrd="0" destOrd="0" presId="urn:microsoft.com/office/officeart/2005/8/layout/venn2"/>
    <dgm:cxn modelId="{572A06C9-A188-414A-B544-C9C147E94198}" type="presParOf" srcId="{84244590-7CEA-514C-AE4B-E881E25D0A0C}" destId="{67E0853F-072D-AD46-BE63-C4939F0CF71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0A588B-7B88-F24D-8CCE-38176DCC9882}" type="doc">
      <dgm:prSet loTypeId="urn:microsoft.com/office/officeart/2005/8/layout/venn2" loCatId="" qsTypeId="urn:microsoft.com/office/officeart/2005/8/quickstyle/simple1" qsCatId="simple" csTypeId="urn:microsoft.com/office/officeart/2005/8/colors/colorful1" csCatId="colorful" phldr="1"/>
      <dgm:spPr/>
      <dgm:t>
        <a:bodyPr/>
        <a:lstStyle/>
        <a:p>
          <a:endParaRPr lang="en-US"/>
        </a:p>
      </dgm:t>
    </dgm:pt>
    <dgm:pt modelId="{2A691B1D-2870-F549-A46E-59C14021AB8C}">
      <dgm:prSet phldrT="[Text]"/>
      <dgm:spPr/>
      <dgm:t>
        <a:bodyPr/>
        <a:lstStyle/>
        <a:p>
          <a:endParaRPr lang="en-US" dirty="0"/>
        </a:p>
      </dgm:t>
    </dgm:pt>
    <dgm:pt modelId="{09476769-8D64-4C44-9EE4-D7060238DC8E}" type="parTrans" cxnId="{F4AD9A5C-3E4D-C347-9C7D-A97CA4808D6C}">
      <dgm:prSet/>
      <dgm:spPr/>
      <dgm:t>
        <a:bodyPr/>
        <a:lstStyle/>
        <a:p>
          <a:endParaRPr lang="en-US"/>
        </a:p>
      </dgm:t>
    </dgm:pt>
    <dgm:pt modelId="{FB8D6CE8-29D5-9945-9E86-920B74130E09}" type="sibTrans" cxnId="{F4AD9A5C-3E4D-C347-9C7D-A97CA4808D6C}">
      <dgm:prSet/>
      <dgm:spPr/>
      <dgm:t>
        <a:bodyPr/>
        <a:lstStyle/>
        <a:p>
          <a:endParaRPr lang="en-US"/>
        </a:p>
      </dgm:t>
    </dgm:pt>
    <dgm:pt modelId="{7AEB31A9-D276-E840-8941-90A50202CD54}">
      <dgm:prSet phldrT="[Text]"/>
      <dgm:spPr/>
      <dgm:t>
        <a:bodyPr/>
        <a:lstStyle/>
        <a:p>
          <a:endParaRPr lang="en-US" dirty="0"/>
        </a:p>
      </dgm:t>
    </dgm:pt>
    <dgm:pt modelId="{04D66412-B5BA-044B-8312-A5D846AB5B83}" type="parTrans" cxnId="{5665C39E-FD4B-8340-A6AC-940B92A2D20F}">
      <dgm:prSet/>
      <dgm:spPr/>
      <dgm:t>
        <a:bodyPr/>
        <a:lstStyle/>
        <a:p>
          <a:endParaRPr lang="en-US"/>
        </a:p>
      </dgm:t>
    </dgm:pt>
    <dgm:pt modelId="{346805EA-E2EF-EE4A-BF2D-B82BBEA0FD87}" type="sibTrans" cxnId="{5665C39E-FD4B-8340-A6AC-940B92A2D20F}">
      <dgm:prSet/>
      <dgm:spPr/>
      <dgm:t>
        <a:bodyPr/>
        <a:lstStyle/>
        <a:p>
          <a:endParaRPr lang="en-US"/>
        </a:p>
      </dgm:t>
    </dgm:pt>
    <dgm:pt modelId="{A4024B26-743D-8846-9EA8-063A9F1D51C5}">
      <dgm:prSet phldrT="[Text]"/>
      <dgm:spPr/>
      <dgm:t>
        <a:bodyPr/>
        <a:lstStyle/>
        <a:p>
          <a:r>
            <a:rPr lang="en-US" b="1" dirty="0"/>
            <a:t>WHY</a:t>
          </a:r>
        </a:p>
      </dgm:t>
    </dgm:pt>
    <dgm:pt modelId="{0CC22AA1-5C56-F346-9D1B-D73B10103F65}" type="parTrans" cxnId="{25EDF7CA-3B2D-CE4E-8B58-2A9950B32108}">
      <dgm:prSet/>
      <dgm:spPr/>
      <dgm:t>
        <a:bodyPr/>
        <a:lstStyle/>
        <a:p>
          <a:endParaRPr lang="en-US"/>
        </a:p>
      </dgm:t>
    </dgm:pt>
    <dgm:pt modelId="{BB915A7F-0FB3-5749-9BE5-CD5E993A7E94}" type="sibTrans" cxnId="{25EDF7CA-3B2D-CE4E-8B58-2A9950B32108}">
      <dgm:prSet/>
      <dgm:spPr/>
      <dgm:t>
        <a:bodyPr/>
        <a:lstStyle/>
        <a:p>
          <a:endParaRPr lang="en-US"/>
        </a:p>
      </dgm:t>
    </dgm:pt>
    <dgm:pt modelId="{C35B7012-6B4B-8646-B0B9-37EBDEC8127D}" type="pres">
      <dgm:prSet presAssocID="{680A588B-7B88-F24D-8CCE-38176DCC9882}" presName="Name0" presStyleCnt="0">
        <dgm:presLayoutVars>
          <dgm:chMax val="7"/>
          <dgm:resizeHandles val="exact"/>
        </dgm:presLayoutVars>
      </dgm:prSet>
      <dgm:spPr/>
    </dgm:pt>
    <dgm:pt modelId="{43A62384-4B68-8642-9D63-CD52AB9E2EF7}" type="pres">
      <dgm:prSet presAssocID="{680A588B-7B88-F24D-8CCE-38176DCC9882}" presName="comp1" presStyleCnt="0"/>
      <dgm:spPr/>
    </dgm:pt>
    <dgm:pt modelId="{6CDD8BCD-97CB-D24E-A371-014E3B9DEB79}" type="pres">
      <dgm:prSet presAssocID="{680A588B-7B88-F24D-8CCE-38176DCC9882}" presName="circle1" presStyleLbl="node1" presStyleIdx="0" presStyleCnt="3"/>
      <dgm:spPr/>
    </dgm:pt>
    <dgm:pt modelId="{A2F692A2-D71A-4A43-A431-C9EFEE0AFD28}" type="pres">
      <dgm:prSet presAssocID="{680A588B-7B88-F24D-8CCE-38176DCC9882}" presName="c1text" presStyleLbl="node1" presStyleIdx="0" presStyleCnt="3">
        <dgm:presLayoutVars>
          <dgm:bulletEnabled val="1"/>
        </dgm:presLayoutVars>
      </dgm:prSet>
      <dgm:spPr/>
    </dgm:pt>
    <dgm:pt modelId="{52CA7D4C-0CE1-A74C-A78B-AE2A0C52FABB}" type="pres">
      <dgm:prSet presAssocID="{680A588B-7B88-F24D-8CCE-38176DCC9882}" presName="comp2" presStyleCnt="0"/>
      <dgm:spPr/>
    </dgm:pt>
    <dgm:pt modelId="{B990A5AC-5B30-4742-AE54-D92A8152AA27}" type="pres">
      <dgm:prSet presAssocID="{680A588B-7B88-F24D-8CCE-38176DCC9882}" presName="circle2" presStyleLbl="node1" presStyleIdx="1" presStyleCnt="3" custLinFactNeighborX="614" custLinFactNeighborY="-10369"/>
      <dgm:spPr/>
    </dgm:pt>
    <dgm:pt modelId="{302C595F-2B7B-3D48-A6E9-A4AD18C13936}" type="pres">
      <dgm:prSet presAssocID="{680A588B-7B88-F24D-8CCE-38176DCC9882}" presName="c2text" presStyleLbl="node1" presStyleIdx="1" presStyleCnt="3">
        <dgm:presLayoutVars>
          <dgm:bulletEnabled val="1"/>
        </dgm:presLayoutVars>
      </dgm:prSet>
      <dgm:spPr/>
    </dgm:pt>
    <dgm:pt modelId="{84244590-7CEA-514C-AE4B-E881E25D0A0C}" type="pres">
      <dgm:prSet presAssocID="{680A588B-7B88-F24D-8CCE-38176DCC9882}" presName="comp3" presStyleCnt="0"/>
      <dgm:spPr/>
    </dgm:pt>
    <dgm:pt modelId="{7817283D-F1BE-AC43-82F5-C95FA375AD8E}" type="pres">
      <dgm:prSet presAssocID="{680A588B-7B88-F24D-8CCE-38176DCC9882}" presName="circle3" presStyleLbl="node1" presStyleIdx="2" presStyleCnt="3" custLinFactNeighborX="2049" custLinFactNeighborY="-29479"/>
      <dgm:spPr/>
    </dgm:pt>
    <dgm:pt modelId="{67E0853F-072D-AD46-BE63-C4939F0CF710}" type="pres">
      <dgm:prSet presAssocID="{680A588B-7B88-F24D-8CCE-38176DCC9882}" presName="c3text" presStyleLbl="node1" presStyleIdx="2" presStyleCnt="3">
        <dgm:presLayoutVars>
          <dgm:bulletEnabled val="1"/>
        </dgm:presLayoutVars>
      </dgm:prSet>
      <dgm:spPr/>
    </dgm:pt>
  </dgm:ptLst>
  <dgm:cxnLst>
    <dgm:cxn modelId="{97A32725-8A2F-194A-9C82-FD3A2FBBA2F7}" type="presOf" srcId="{7AEB31A9-D276-E840-8941-90A50202CD54}" destId="{B990A5AC-5B30-4742-AE54-D92A8152AA27}" srcOrd="0" destOrd="0" presId="urn:microsoft.com/office/officeart/2005/8/layout/venn2"/>
    <dgm:cxn modelId="{91113632-E960-DA42-86E3-1BE19B04A693}" type="presOf" srcId="{7AEB31A9-D276-E840-8941-90A50202CD54}" destId="{302C595F-2B7B-3D48-A6E9-A4AD18C13936}" srcOrd="1" destOrd="0" presId="urn:microsoft.com/office/officeart/2005/8/layout/venn2"/>
    <dgm:cxn modelId="{F4AD9A5C-3E4D-C347-9C7D-A97CA4808D6C}" srcId="{680A588B-7B88-F24D-8CCE-38176DCC9882}" destId="{2A691B1D-2870-F549-A46E-59C14021AB8C}" srcOrd="0" destOrd="0" parTransId="{09476769-8D64-4C44-9EE4-D7060238DC8E}" sibTransId="{FB8D6CE8-29D5-9945-9E86-920B74130E09}"/>
    <dgm:cxn modelId="{A744536D-F30F-9645-AC56-B9C30978677A}" type="presOf" srcId="{2A691B1D-2870-F549-A46E-59C14021AB8C}" destId="{6CDD8BCD-97CB-D24E-A371-014E3B9DEB79}" srcOrd="0" destOrd="0" presId="urn:microsoft.com/office/officeart/2005/8/layout/venn2"/>
    <dgm:cxn modelId="{BBB93E90-06E4-F545-A5A5-CA96B3FA1D95}" type="presOf" srcId="{680A588B-7B88-F24D-8CCE-38176DCC9882}" destId="{C35B7012-6B4B-8646-B0B9-37EBDEC8127D}" srcOrd="0" destOrd="0" presId="urn:microsoft.com/office/officeart/2005/8/layout/venn2"/>
    <dgm:cxn modelId="{5665C39E-FD4B-8340-A6AC-940B92A2D20F}" srcId="{680A588B-7B88-F24D-8CCE-38176DCC9882}" destId="{7AEB31A9-D276-E840-8941-90A50202CD54}" srcOrd="1" destOrd="0" parTransId="{04D66412-B5BA-044B-8312-A5D846AB5B83}" sibTransId="{346805EA-E2EF-EE4A-BF2D-B82BBEA0FD87}"/>
    <dgm:cxn modelId="{2EE5EBAC-52B5-004A-B6D2-EE5140AFE477}" type="presOf" srcId="{2A691B1D-2870-F549-A46E-59C14021AB8C}" destId="{A2F692A2-D71A-4A43-A431-C9EFEE0AFD28}" srcOrd="1" destOrd="0" presId="urn:microsoft.com/office/officeart/2005/8/layout/venn2"/>
    <dgm:cxn modelId="{5673F8C1-2309-EF48-A54B-DAF3C2A7697E}" type="presOf" srcId="{A4024B26-743D-8846-9EA8-063A9F1D51C5}" destId="{7817283D-F1BE-AC43-82F5-C95FA375AD8E}" srcOrd="0" destOrd="0" presId="urn:microsoft.com/office/officeart/2005/8/layout/venn2"/>
    <dgm:cxn modelId="{25EDF7CA-3B2D-CE4E-8B58-2A9950B32108}" srcId="{680A588B-7B88-F24D-8CCE-38176DCC9882}" destId="{A4024B26-743D-8846-9EA8-063A9F1D51C5}" srcOrd="2" destOrd="0" parTransId="{0CC22AA1-5C56-F346-9D1B-D73B10103F65}" sibTransId="{BB915A7F-0FB3-5749-9BE5-CD5E993A7E94}"/>
    <dgm:cxn modelId="{02BD80E8-0278-824E-AE52-1DD501A64EA4}" type="presOf" srcId="{A4024B26-743D-8846-9EA8-063A9F1D51C5}" destId="{67E0853F-072D-AD46-BE63-C4939F0CF710}" srcOrd="1" destOrd="0" presId="urn:microsoft.com/office/officeart/2005/8/layout/venn2"/>
    <dgm:cxn modelId="{EC2D5819-3239-554E-9282-D91E9BA1DF75}" type="presParOf" srcId="{C35B7012-6B4B-8646-B0B9-37EBDEC8127D}" destId="{43A62384-4B68-8642-9D63-CD52AB9E2EF7}" srcOrd="0" destOrd="0" presId="urn:microsoft.com/office/officeart/2005/8/layout/venn2"/>
    <dgm:cxn modelId="{845692D0-15C5-3148-A016-5AE44DB4C571}" type="presParOf" srcId="{43A62384-4B68-8642-9D63-CD52AB9E2EF7}" destId="{6CDD8BCD-97CB-D24E-A371-014E3B9DEB79}" srcOrd="0" destOrd="0" presId="urn:microsoft.com/office/officeart/2005/8/layout/venn2"/>
    <dgm:cxn modelId="{4D2D5DA2-9573-9445-8EA8-9C95360364F6}" type="presParOf" srcId="{43A62384-4B68-8642-9D63-CD52AB9E2EF7}" destId="{A2F692A2-D71A-4A43-A431-C9EFEE0AFD28}" srcOrd="1" destOrd="0" presId="urn:microsoft.com/office/officeart/2005/8/layout/venn2"/>
    <dgm:cxn modelId="{562FAAD6-FA50-8E4A-8313-87AEFE797DC2}" type="presParOf" srcId="{C35B7012-6B4B-8646-B0B9-37EBDEC8127D}" destId="{52CA7D4C-0CE1-A74C-A78B-AE2A0C52FABB}" srcOrd="1" destOrd="0" presId="urn:microsoft.com/office/officeart/2005/8/layout/venn2"/>
    <dgm:cxn modelId="{DED6CABC-E46D-2B40-9032-413873C2C2A7}" type="presParOf" srcId="{52CA7D4C-0CE1-A74C-A78B-AE2A0C52FABB}" destId="{B990A5AC-5B30-4742-AE54-D92A8152AA27}" srcOrd="0" destOrd="0" presId="urn:microsoft.com/office/officeart/2005/8/layout/venn2"/>
    <dgm:cxn modelId="{2A3A3F99-6B25-554F-9D6F-3A7F9007B94F}" type="presParOf" srcId="{52CA7D4C-0CE1-A74C-A78B-AE2A0C52FABB}" destId="{302C595F-2B7B-3D48-A6E9-A4AD18C13936}" srcOrd="1" destOrd="0" presId="urn:microsoft.com/office/officeart/2005/8/layout/venn2"/>
    <dgm:cxn modelId="{338F26BC-0D0E-DD42-BC08-1A1E74E81AA6}" type="presParOf" srcId="{C35B7012-6B4B-8646-B0B9-37EBDEC8127D}" destId="{84244590-7CEA-514C-AE4B-E881E25D0A0C}" srcOrd="2" destOrd="0" presId="urn:microsoft.com/office/officeart/2005/8/layout/venn2"/>
    <dgm:cxn modelId="{17C22D4D-8000-0E45-9565-D43335FD09CC}" type="presParOf" srcId="{84244590-7CEA-514C-AE4B-E881E25D0A0C}" destId="{7817283D-F1BE-AC43-82F5-C95FA375AD8E}" srcOrd="0" destOrd="0" presId="urn:microsoft.com/office/officeart/2005/8/layout/venn2"/>
    <dgm:cxn modelId="{572A06C9-A188-414A-B544-C9C147E94198}" type="presParOf" srcId="{84244590-7CEA-514C-AE4B-E881E25D0A0C}" destId="{67E0853F-072D-AD46-BE63-C4939F0CF71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D8BCD-97CB-D24E-A371-014E3B9DEB79}">
      <dsp:nvSpPr>
        <dsp:cNvPr id="0" name=""/>
        <dsp:cNvSpPr/>
      </dsp:nvSpPr>
      <dsp:spPr>
        <a:xfrm>
          <a:off x="288924" y="0"/>
          <a:ext cx="4892675" cy="489267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880267" y="244633"/>
        <a:ext cx="1709989" cy="733901"/>
      </dsp:txXfrm>
    </dsp:sp>
    <dsp:sp modelId="{B990A5AC-5B30-4742-AE54-D92A8152AA27}">
      <dsp:nvSpPr>
        <dsp:cNvPr id="0" name=""/>
        <dsp:cNvSpPr/>
      </dsp:nvSpPr>
      <dsp:spPr>
        <a:xfrm>
          <a:off x="923040" y="842677"/>
          <a:ext cx="3669506" cy="366950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1902798" y="1072021"/>
        <a:ext cx="1709989" cy="688032"/>
      </dsp:txXfrm>
    </dsp:sp>
    <dsp:sp modelId="{7817283D-F1BE-AC43-82F5-C95FA375AD8E}">
      <dsp:nvSpPr>
        <dsp:cNvPr id="0" name=""/>
        <dsp:cNvSpPr/>
      </dsp:nvSpPr>
      <dsp:spPr>
        <a:xfrm>
          <a:off x="1562219" y="1725181"/>
          <a:ext cx="2446337" cy="244633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kern="1200" dirty="0"/>
            <a:t>WHY</a:t>
          </a:r>
        </a:p>
      </dsp:txBody>
      <dsp:txXfrm>
        <a:off x="1920477" y="2336766"/>
        <a:ext cx="1729821" cy="12231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D8BCD-97CB-D24E-A371-014E3B9DEB79}">
      <dsp:nvSpPr>
        <dsp:cNvPr id="0" name=""/>
        <dsp:cNvSpPr/>
      </dsp:nvSpPr>
      <dsp:spPr>
        <a:xfrm>
          <a:off x="288924" y="0"/>
          <a:ext cx="4892675" cy="489267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880267" y="244633"/>
        <a:ext cx="1709989" cy="733901"/>
      </dsp:txXfrm>
    </dsp:sp>
    <dsp:sp modelId="{B990A5AC-5B30-4742-AE54-D92A8152AA27}">
      <dsp:nvSpPr>
        <dsp:cNvPr id="0" name=""/>
        <dsp:cNvSpPr/>
      </dsp:nvSpPr>
      <dsp:spPr>
        <a:xfrm>
          <a:off x="923040" y="842677"/>
          <a:ext cx="3669506" cy="366950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1902798" y="1072021"/>
        <a:ext cx="1709989" cy="688032"/>
      </dsp:txXfrm>
    </dsp:sp>
    <dsp:sp modelId="{7817283D-F1BE-AC43-82F5-C95FA375AD8E}">
      <dsp:nvSpPr>
        <dsp:cNvPr id="0" name=""/>
        <dsp:cNvSpPr/>
      </dsp:nvSpPr>
      <dsp:spPr>
        <a:xfrm>
          <a:off x="1562219" y="1725181"/>
          <a:ext cx="2446337" cy="244633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kern="1200" dirty="0"/>
            <a:t>WHY</a:t>
          </a:r>
        </a:p>
      </dsp:txBody>
      <dsp:txXfrm>
        <a:off x="1920477" y="2336766"/>
        <a:ext cx="1729821" cy="12231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D8BCD-97CB-D24E-A371-014E3B9DEB79}">
      <dsp:nvSpPr>
        <dsp:cNvPr id="0" name=""/>
        <dsp:cNvSpPr/>
      </dsp:nvSpPr>
      <dsp:spPr>
        <a:xfrm>
          <a:off x="288924" y="0"/>
          <a:ext cx="4892675" cy="489267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880267" y="244633"/>
        <a:ext cx="1709989" cy="733901"/>
      </dsp:txXfrm>
    </dsp:sp>
    <dsp:sp modelId="{B990A5AC-5B30-4742-AE54-D92A8152AA27}">
      <dsp:nvSpPr>
        <dsp:cNvPr id="0" name=""/>
        <dsp:cNvSpPr/>
      </dsp:nvSpPr>
      <dsp:spPr>
        <a:xfrm>
          <a:off x="923040" y="842677"/>
          <a:ext cx="3669506" cy="366950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1902798" y="1072021"/>
        <a:ext cx="1709989" cy="688032"/>
      </dsp:txXfrm>
    </dsp:sp>
    <dsp:sp modelId="{7817283D-F1BE-AC43-82F5-C95FA375AD8E}">
      <dsp:nvSpPr>
        <dsp:cNvPr id="0" name=""/>
        <dsp:cNvSpPr/>
      </dsp:nvSpPr>
      <dsp:spPr>
        <a:xfrm>
          <a:off x="1562219" y="1725181"/>
          <a:ext cx="2446337" cy="244633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kern="1200" dirty="0"/>
            <a:t>WHY</a:t>
          </a:r>
        </a:p>
      </dsp:txBody>
      <dsp:txXfrm>
        <a:off x="1920477" y="2336766"/>
        <a:ext cx="1729821" cy="122316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2E8B2-B642-45AC-B367-08CB7814BA21}" type="datetimeFigureOut">
              <a:rPr lang="en-US" smtClean="0"/>
              <a:t>4/17/2018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F8AAE-A75E-45A8-BDA1-28F1680F4AB3}" type="slidenum">
              <a:rPr lang="en-US" smtClean="0"/>
              <a:t>‹#›</a:t>
            </a:fld>
            <a:endParaRPr lang="en-US"/>
          </a:p>
        </p:txBody>
      </p:sp>
    </p:spTree>
    <p:extLst>
      <p:ext uri="{BB962C8B-B14F-4D97-AF65-F5344CB8AC3E}">
        <p14:creationId xmlns:p14="http://schemas.microsoft.com/office/powerpoint/2010/main" val="219395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25736"/>
          </a:xfrm>
        </p:spPr>
        <p:txBody>
          <a:bodyPr/>
          <a:lstStyle/>
          <a:p>
            <a:endParaRPr lang="en-US" sz="1800" dirty="0"/>
          </a:p>
          <a:p>
            <a:r>
              <a:rPr lang="en-US" sz="1800" dirty="0"/>
              <a:t>The first special education case heard by the U.S. Supreme Court</a:t>
            </a:r>
          </a:p>
          <a:p>
            <a:endParaRPr lang="en-US" sz="1800" dirty="0"/>
          </a:p>
          <a:p>
            <a:r>
              <a:rPr lang="en-US" sz="1800" dirty="0"/>
              <a:t>Amy Rowley, had a severe hearing impairment-The dispute involved the service of a qualified sign language interpreter</a:t>
            </a:r>
          </a:p>
          <a:p>
            <a:endParaRPr lang="en-US" sz="1800" dirty="0"/>
          </a:p>
          <a:p>
            <a:r>
              <a:rPr lang="en-US" sz="1800" dirty="0"/>
              <a:t>District court &amp; Court of Appeals-District  failed to provide Amy a FAPE because the school district did not offer her an opportunity to achieve to her full potential at a level commensurate with the opportunity provided to children without disabilities</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15A72-942C-EA45-B004-E6A4189C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64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still see IEP</a:t>
            </a:r>
            <a:r>
              <a:rPr lang="en-US" baseline="0" dirty="0"/>
              <a:t> after IEP that seeks consistency and mastery of skills identified by teams.  Usually, that consistency or mastery is reflected in goals and objectives with criteria of 80% on 4 of 5 days or trials or opportunities. I have seen a shift toward academic goals that link to grade level standards, but the goals address skills that are so disconnected from the overall intent of the standards that they have little meaning and do little to help students progress through the grades in a meaningful way.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90EAB-C150-0144-A6C7-0C7C9792E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801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first learned about UDL,</a:t>
            </a:r>
            <a:r>
              <a:rPr lang="en-US" baseline="0" dirty="0"/>
              <a:t> I was overjoyed with the idea that it might lead to a change in the way we craft IEPs.  The emphasis on multiple and flexible that is the hallmark of UDL left me hopeful that we might move away from narrowly focused IEP goals and objectives that specify the rigid conditions under which a student will demonstrate mastery of a skill.  I am certainly not alone in my efforts to push for IEP goals and objectives that are SMART, which isn’t always defined in the same way, but generally refers to goals that are </a:t>
            </a:r>
            <a:r>
              <a:rPr lang="en-US" sz="1200" b="1" i="0" kern="120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pecific, </a:t>
            </a:r>
            <a:r>
              <a:rPr lang="en-US" sz="1200" b="1" i="0" kern="1200" dirty="0">
                <a:solidFill>
                  <a:schemeClr val="tx1"/>
                </a:solidFill>
                <a:effectLst/>
                <a:latin typeface="+mn-lt"/>
                <a:ea typeface="+mn-ea"/>
                <a:cs typeface="+mn-cs"/>
              </a:rPr>
              <a:t>M</a:t>
            </a:r>
            <a:r>
              <a:rPr lang="en-US" sz="1200" b="0" i="0" kern="1200" dirty="0">
                <a:solidFill>
                  <a:schemeClr val="tx1"/>
                </a:solidFill>
                <a:effectLst/>
                <a:latin typeface="+mn-lt"/>
                <a:ea typeface="+mn-ea"/>
                <a:cs typeface="+mn-cs"/>
              </a:rPr>
              <a:t>easurable, </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ttainable, </a:t>
            </a:r>
            <a:r>
              <a:rPr lang="en-US" sz="1200" b="1" i="0"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esults-oriented and </a:t>
            </a:r>
            <a:r>
              <a:rPr lang="en-US" sz="1200" b="1" i="0"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ime-bound</a:t>
            </a:r>
            <a:r>
              <a:rPr lang="en-US" sz="1200" b="0" i="0" kern="1200" baseline="0" dirty="0">
                <a:solidFill>
                  <a:schemeClr val="tx1"/>
                </a:solidFill>
                <a:effectLst/>
                <a:latin typeface="+mn-lt"/>
                <a:ea typeface="+mn-ea"/>
                <a:cs typeface="+mn-cs"/>
              </a:rPr>
              <a:t>, but smart goals do not have to focus on single skills demonstrated to mastery with consistency over time. </a:t>
            </a:r>
            <a:endParaRPr lang="en-US" baseline="0" dirty="0"/>
          </a:p>
          <a:p>
            <a:endParaRPr lang="en-US" baseline="0" dirty="0"/>
          </a:p>
          <a:p>
            <a:pPr rtl="0"/>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90EAB-C150-0144-A6C7-0C7C9792E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885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they have to focus on skills that reflect the kinds</a:t>
            </a:r>
            <a:r>
              <a:rPr lang="en-US" baseline="0" dirty="0"/>
              <a:t> of pivotal skills that help students learn over time.  The current focus of standards across the country, and the findings of </a:t>
            </a:r>
            <a:r>
              <a:rPr lang="en-US" baseline="0" dirty="0" err="1"/>
              <a:t>Endrew</a:t>
            </a:r>
            <a:r>
              <a:rPr lang="en-US" baseline="0" dirty="0"/>
              <a:t> F, reflect an expectation that learning will build over time. Perhaps narrowly focused IEP goals and objectives are one of the factors that keep many students with significant cognitive disabilities from continuing to make academic progress after elementary school.  If the standard has been ensuring that goals are so targeted that students are sure to demonstrate some progress, have we been doing our students as disservice? There are too many students like this boy. They are approaching adolescence without being able to use speech, signs, or symbols to communicate with the world. This boy could match symbols to preferred objects and foods.  He could identify, “each symbols in a set of 8 picture communication symbols with 75% accuracy on 3 consecutive trials,” but he could not use the symbols to initiate, respond, interact, share information, establish social connections, or communicate for any of the dozens of other communication purposes that are required for success in advancing from one grade to the next. Much to all of our delight, perhaps especially his, there has been a big shift in the focus of his IEP for the past 18 months.  Instead of goals that seek mastery of the symbols themselves, his IEP goals now reflect pivotal communication skills like initiating, sharing information, and responding to open-ended questions.  Now, he is successfully using a much larger array of symbols to achieve a much broader set of communication purposes and his progress across the curriculum has been exponential.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90EAB-C150-0144-A6C7-0C7C9792E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35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ability to participate actively</a:t>
            </a:r>
            <a:r>
              <a:rPr lang="en-US" baseline="0" dirty="0"/>
              <a:t> and interact with others in the environment is another pivotal skill that is reflected in current standards across the country.  Students are expected to </a:t>
            </a:r>
            <a:r>
              <a:rPr lang="en-US" sz="1200" b="0" i="0" kern="1200" baseline="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nitiate and participate effectively in a range of collaborative discussions about various topics. How does one master the art of</a:t>
            </a:r>
            <a:r>
              <a:rPr lang="en-US" sz="1200" b="0" i="0" kern="1200" baseline="0" dirty="0">
                <a:solidFill>
                  <a:schemeClr val="tx1"/>
                </a:solidFill>
                <a:effectLst/>
                <a:latin typeface="+mn-lt"/>
                <a:ea typeface="+mn-ea"/>
                <a:cs typeface="+mn-cs"/>
              </a:rPr>
              <a:t> initiating and participating?  I would argue that none of us are ever masters of these skills, but we can write IEP goals that focus on getting students who can’t initiate to initiate more frequently, and we can write goals that help those who initiate too often learn to focus their initiations on the topic at hand to increase their active participation with the group.  </a:t>
            </a:r>
            <a:endParaRPr lang="en-US" dirty="0"/>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90EAB-C150-0144-A6C7-0C7C9792E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34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as we work to create IEPs that support</a:t>
            </a:r>
            <a:r>
              <a:rPr lang="en-US" baseline="0" dirty="0"/>
              <a:t> each student’s individual needs while helping them achieve high expectations, we must focus our expectations on the application and use of knowledge and skills. Decades of research suggests that students with significant cognitive disabilities struggle to generalize skills as they learn them, but could they be more successful if our IEPs focused on not on the mastery of skills with 80% accuracy on 4 out of 5 days, but instead focused on the use of those skills in novel contexts for novel purposes?  Could we be far less concerned that students demonstrate skills in the context of our carefully crafted trials and instead concern ourselves with looking for the application of those skills where they are needed most? Could we respond to the demands of current standards and </a:t>
            </a:r>
            <a:r>
              <a:rPr lang="en-US" baseline="0" dirty="0" err="1"/>
              <a:t>Endrew</a:t>
            </a:r>
            <a:r>
              <a:rPr lang="en-US" baseline="0" dirty="0"/>
              <a:t> F by addressing anchor standards and pivotal skills instead of focusing on skills that we pluck from the standards themselves?  Could we realize the potential of UDL for all students by focusing on building knowledge and teaching skills in the multiple and flexible ways that is required for them to apply what they learn and continue learning over time.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90EAB-C150-0144-A6C7-0C7C9792E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08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students and hundreds of others have</a:t>
            </a:r>
            <a:r>
              <a:rPr lang="en-US" baseline="0" dirty="0"/>
              <a:t> helped me learn that we have no choice but to concern ourselves with creating IEPS that address the application and use of pivotal knowledge and skills that build over time to maximize gains from one grade level to the next.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90EAB-C150-0144-A6C7-0C7C9792E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28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a:t>
            </a:r>
            <a:r>
              <a:rPr lang="en-US" baseline="0" dirty="0"/>
              <a:t> I am Kelly Henderson, and I have the honor or directing a family-led nonprofit organization in northern Virginia, Formed Families Forward. I am very pleased to be here today and appreciate the opportunity to share a few thoughts on this critical topic.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883E3-006A-41AC-A149-960983357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49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First</a:t>
            </a:r>
            <a:r>
              <a:rPr lang="en-US" baseline="0" dirty="0"/>
              <a:t>, a little about OSEP-funded parent centers. As we are all aware, parent and family involvement in special education is fundamental to IDEA and its predecessors. The federal law has emphasized parent participation not only through specific provisions regarding eligibility and IEPs, but also through its commitment to parent and family support and technical assistance. Currently, a total of 65 Parent Training and Information Centers serve families in all states and territories. In 1997, Community Parent Resource Centers were born in their current form. CPRCs focus on specific underserved populations, such as those in a smaller geographic area, a community with particular language needs, and so on. We at Formed Families Forward work to support foster, adoptive and kinship families. Kinship care is provided formally or informally by extended family members such as grandparents, when parents are unavailable or unable to care for their children.</a:t>
            </a:r>
          </a:p>
          <a:p>
            <a:pPr lvl="1"/>
            <a:endParaRPr lang="en-US" dirty="0"/>
          </a:p>
          <a:p>
            <a:pPr lvl="1"/>
            <a:r>
              <a:rPr lang="en-US" dirty="0"/>
              <a:t>Background</a:t>
            </a:r>
            <a:r>
              <a:rPr lang="en-US" baseline="0" dirty="0"/>
              <a:t> notes: </a:t>
            </a:r>
            <a:r>
              <a:rPr lang="en-US" dirty="0"/>
              <a:t>Experimental PTIs</a:t>
            </a:r>
            <a:r>
              <a:rPr lang="en-US" baseline="0" dirty="0"/>
              <a:t> were funded in 1990s= </a:t>
            </a:r>
            <a:r>
              <a:rPr lang="en-US" sz="2000" dirty="0"/>
              <a:t>The traditionally underserved, over-identified students</a:t>
            </a:r>
          </a:p>
          <a:p>
            <a:pPr lvl="1"/>
            <a:r>
              <a:rPr lang="en-US" sz="2000" dirty="0"/>
              <a:t>Language, socio-economic, rural/remote; The hard to reach families; These morphed in to Community Parent Resource Centers (CPRCs) in 1997; Programs designed to serve a specific population/geographic/language group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883E3-006A-41AC-A149-960983357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24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better</a:t>
            </a:r>
            <a:r>
              <a:rPr lang="en-US" baseline="0" dirty="0"/>
              <a:t> understand our perspective on why the individual needs of a child are central, it might be helpful to know a bit about foster, adoptive and kinship families. Collectively, about 14% of children are raised in homes not headed by birth or stepparents. The first bullet provides the breakdown.  While many children in formed families do meet developmental milestones…</a:t>
            </a:r>
          </a:p>
          <a:p>
            <a:endParaRPr lang="en-US" baseline="0" dirty="0"/>
          </a:p>
          <a:p>
            <a:endParaRPr lang="en-US" dirty="0"/>
          </a:p>
          <a:p>
            <a:r>
              <a:rPr lang="en-US" dirty="0"/>
              <a:t>Background notes:</a:t>
            </a:r>
          </a:p>
          <a:p>
            <a:pPr defTabSz="931774">
              <a:defRPr/>
            </a:pPr>
            <a:r>
              <a:rPr lang="en-US" dirty="0"/>
              <a:t>Source- RELATIONSHIP TO HOUSEHOLDER FOR CHILDREN UNDER 18 YEARS IN HOUSEHOLDS</a:t>
            </a:r>
            <a:br>
              <a:rPr lang="en-US" b="0" dirty="0"/>
            </a:br>
            <a:r>
              <a:rPr lang="en-US" dirty="0"/>
              <a:t>Universe: Population under 18 years in households (excluding householders, spouses, and unmarried partners)  </a:t>
            </a:r>
            <a:br>
              <a:rPr lang="en-US" dirty="0"/>
            </a:br>
            <a:r>
              <a:rPr lang="en-US" dirty="0"/>
              <a:t>2012-2016 American Community Survey 5-Year Estimates, US Census</a:t>
            </a:r>
            <a:endParaRPr lang="en-US" b="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883E3-006A-41AC-A149-960983357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81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do not, and have organic and acquired conditions that may require special education and related services. Research supports a disability prevalence rate of 3 to 4 times that of birth families,. Outcomes are pretty poor for children and youth with special needs raised in formed families. This challenge has been recently acknowledged as ESSA now includes children in foster care status as a subgroup for disaggregated reporting.</a:t>
            </a:r>
          </a:p>
          <a:p>
            <a:endParaRPr lang="en-US" dirty="0"/>
          </a:p>
          <a:p>
            <a:endParaRPr lang="en-US" dirty="0"/>
          </a:p>
          <a:p>
            <a:r>
              <a:rPr lang="en-US" dirty="0"/>
              <a:t>Source: https://www2.ed.gov/policy/elsec/leg/essa/essastatereportcard.pdf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883E3-006A-41AC-A149-960983357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78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75008"/>
          </a:xfrm>
        </p:spPr>
        <p:txBody>
          <a:bodyPr/>
          <a:lstStyle/>
          <a:p>
            <a:r>
              <a:rPr lang="en-US" sz="1800" dirty="0"/>
              <a:t>The Court applied the two-part to the case of Amy</a:t>
            </a:r>
          </a:p>
          <a:p>
            <a:endParaRPr lang="en-US" sz="1800" dirty="0"/>
          </a:p>
          <a:p>
            <a:r>
              <a:rPr lang="en-US" sz="1800" dirty="0"/>
              <a:t>The school district had complied with the procedures of the law , thus meeting part 1 of the test</a:t>
            </a:r>
          </a:p>
          <a:p>
            <a:endParaRPr lang="en-US" sz="1800" dirty="0"/>
          </a:p>
          <a:p>
            <a:r>
              <a:rPr lang="en-US" sz="1800" dirty="0"/>
              <a:t>Also, the court held that Amy had received educational benefit because she was passing from grade to grade, thus meeting part 2 of the test benefit-Footnote</a:t>
            </a:r>
          </a:p>
          <a:p>
            <a:endParaRPr lang="en-US" sz="1800" dirty="0"/>
          </a:p>
          <a:p>
            <a:r>
              <a:rPr lang="en-US" sz="1800" dirty="0"/>
              <a:t>Herein lay the problem-Amy had a IQ of 125 and was academically very able-The Supreme Court was essentially able to sidestep the 2</a:t>
            </a:r>
            <a:r>
              <a:rPr lang="en-US" sz="1800" baseline="30000" dirty="0"/>
              <a:t>nd</a:t>
            </a:r>
            <a:r>
              <a:rPr lang="en-US" sz="1800" dirty="0"/>
              <a:t> part of the test</a:t>
            </a:r>
          </a:p>
          <a:p>
            <a:endParaRPr lang="en-US" sz="1800" dirty="0"/>
          </a:p>
          <a:p>
            <a:r>
              <a:rPr lang="en-US" sz="1800" dirty="0"/>
              <a:t>When applying the FAPE test to individual cases, courts began to have different interpretations of the 2</a:t>
            </a:r>
            <a:r>
              <a:rPr lang="en-US" sz="1800" baseline="30000" dirty="0"/>
              <a:t>nd</a:t>
            </a:r>
            <a:r>
              <a:rPr lang="en-US" sz="1800" dirty="0"/>
              <a:t> or substantive part of the Rowley test</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15A72-942C-EA45-B004-E6A4189C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3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impact of serious, traumatizing experiences on behavioral, social emotional, and academic readiness has contributed to </a:t>
            </a:r>
            <a:r>
              <a:rPr lang="en-US" dirty="0"/>
              <a:t>historical underachievement of</a:t>
            </a:r>
            <a:r>
              <a:rPr lang="en-US" baseline="0" dirty="0"/>
              <a:t> </a:t>
            </a:r>
            <a:r>
              <a:rPr lang="en-US" dirty="0"/>
              <a:t>many </a:t>
            </a:r>
            <a:r>
              <a:rPr lang="en-US" baseline="0" dirty="0"/>
              <a:t>children and youth in care. So for foster, adoptive and kinship families, the </a:t>
            </a:r>
            <a:r>
              <a:rPr lang="en-US" i="1" baseline="0" dirty="0" err="1"/>
              <a:t>Endrew</a:t>
            </a:r>
            <a:r>
              <a:rPr lang="en-US" i="1" baseline="0" dirty="0"/>
              <a:t> F </a:t>
            </a:r>
            <a:r>
              <a:rPr lang="en-US" baseline="0" dirty="0"/>
              <a:t>decision offers welcome clarification regarding FAPE. It offers a strong foundation on which all families can fulfill their advocacy and involvement responsibilities. Diana Autin of NJ- SPAN and others have done some great work on helping families understand the implications of the ruling. In particular, these clarifications remind those of raising and working with children who experience the greatest barriers to achievement, including those who are disproportionately represented in special education and for whom expectations are often set sadly low, of the power of potential in every child and youth. This is a critical shift in policy and practice to a presumption of progress toward challenging objectives, guided by an individual child’s specific circumstances, no matter the ‘tough places’ in their past or present. It serves families, schools and broader community well in the immediate and for years to come.</a:t>
            </a:r>
          </a:p>
          <a:p>
            <a:endParaRPr lang="en-US" baseline="0" dirty="0"/>
          </a:p>
          <a:p>
            <a:endParaRPr lang="en-US" dirty="0"/>
          </a:p>
          <a:p>
            <a:r>
              <a:rPr lang="en-US" dirty="0"/>
              <a:t>Backgroun</a:t>
            </a:r>
            <a:r>
              <a:rPr lang="en-US" baseline="0" dirty="0"/>
              <a:t>d </a:t>
            </a:r>
            <a:r>
              <a:rPr lang="en-US" dirty="0"/>
              <a:t>Notes: A focus</a:t>
            </a:r>
            <a:r>
              <a:rPr lang="en-US" baseline="0" dirty="0"/>
              <a:t> on making decisions informed by school personnel’s “expertise, the progress of the child, potential for growth, and the views of the parents” (check for quote in </a:t>
            </a:r>
            <a:r>
              <a:rPr lang="en-US" baseline="0" dirty="0" err="1"/>
              <a:t>Endrew</a:t>
            </a:r>
            <a:r>
              <a:rPr lang="en-US" baseline="0" dirty="0"/>
              <a:t>)</a:t>
            </a:r>
          </a:p>
          <a:p>
            <a:endParaRPr lang="en-US" baseline="0" dirty="0"/>
          </a:p>
          <a:p>
            <a:r>
              <a:rPr lang="en-US" baseline="0" dirty="0"/>
              <a:t>From </a:t>
            </a:r>
            <a:r>
              <a:rPr lang="en-US" baseline="0" dirty="0" err="1"/>
              <a:t>Endrew</a:t>
            </a:r>
            <a:r>
              <a:rPr lang="en-US" baseline="0" dirty="0"/>
              <a:t> decision, </a:t>
            </a:r>
            <a:r>
              <a:rPr lang="en-US" baseline="0" dirty="0" err="1"/>
              <a:t>pg</a:t>
            </a:r>
            <a:r>
              <a:rPr lang="en-US" baseline="0" dirty="0"/>
              <a:t> 15 The “reasonably calculated” qualification reflects a recognition that crafting an appropriate program of education requires a prospective judgment by school officials. Id., at 207. The Act contemplates that this fact-intensive exercise will be informed not only by the expertise of school officials, but also by the input of the child’s parents or guardians.  Id., at 208–209.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883E3-006A-41AC-A149-960983357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373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to operationalize</a:t>
            </a:r>
            <a:r>
              <a:rPr lang="en-US" baseline="0" dirty="0"/>
              <a:t> the FAPE demanded by </a:t>
            </a:r>
            <a:r>
              <a:rPr lang="en-US" baseline="0" dirty="0" err="1"/>
              <a:t>Endrew</a:t>
            </a:r>
            <a:r>
              <a:rPr lang="en-US" baseline="0" dirty="0"/>
              <a:t>? </a:t>
            </a:r>
            <a:r>
              <a:rPr lang="en-US" dirty="0"/>
              <a:t>Families</a:t>
            </a:r>
            <a:r>
              <a:rPr lang="en-US" baseline="0" dirty="0"/>
              <a:t> know their children best, can identify critical strengths and challenges and offer insight into  The job and the privilege of the IEP team is to really focus in on the needs of that one kiddo. And informed by data from past performance, valid evaluation and other assessment data, and parent/caregiver engagement, the team can craft a challenging, individualized plan that sets the stage for meaningful progress. As the</a:t>
            </a:r>
            <a:r>
              <a:rPr lang="en-US" i="1" baseline="0" dirty="0"/>
              <a:t> </a:t>
            </a:r>
            <a:r>
              <a:rPr lang="en-US" i="1" baseline="0" dirty="0" err="1"/>
              <a:t>Endrew</a:t>
            </a:r>
            <a:r>
              <a:rPr lang="en-US" i="1" baseline="0" dirty="0"/>
              <a:t> </a:t>
            </a:r>
            <a:r>
              <a:rPr lang="en-US" baseline="0" dirty="0"/>
              <a:t>decision directly states, IEP procedures emphasize collaboration between family and educators and require consideration of INDIVIDUAL circumstances.</a:t>
            </a:r>
            <a:endParaRPr lang="en-US" dirty="0"/>
          </a:p>
          <a:p>
            <a:endParaRPr lang="en-US" dirty="0"/>
          </a:p>
          <a:p>
            <a:endParaRPr lang="en-US" dirty="0"/>
          </a:p>
          <a:p>
            <a:r>
              <a:rPr lang="en-US" dirty="0"/>
              <a:t>Source: Some</a:t>
            </a:r>
            <a:r>
              <a:rPr lang="en-US" baseline="0" dirty="0"/>
              <a:t> factors suggested by Autin et al., 2018</a:t>
            </a:r>
          </a:p>
          <a:p>
            <a:endParaRPr lang="en-US" baseline="0" dirty="0"/>
          </a:p>
          <a:p>
            <a:r>
              <a:rPr lang="en-US" baseline="0" dirty="0"/>
              <a:t>From </a:t>
            </a:r>
            <a:r>
              <a:rPr lang="en-US" baseline="0" dirty="0" err="1"/>
              <a:t>Endrew</a:t>
            </a:r>
            <a:r>
              <a:rPr lang="en-US" baseline="0" dirty="0"/>
              <a:t> decision: The IEP is “the centerpiece of the statute’s education delivery system for disabled children.”  </a:t>
            </a:r>
            <a:r>
              <a:rPr lang="en-US" baseline="0" dirty="0" err="1"/>
              <a:t>Honig</a:t>
            </a:r>
            <a:r>
              <a:rPr lang="en-US" baseline="0" dirty="0"/>
              <a:t> v. Doe, 484 U. S. 305, 311 (1988). A comprehensive plan prepared by a child’s “IEP Team” (which includes teachers, school officials, and the child’s parents), an IEP must be drafted in compliance with a detailed set of procedures. These procedures emphasize collaboration among parents and educators and require careful consideration of the child’s individual circumstances.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883E3-006A-41AC-A149-960983357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363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 families want to see some pretty</a:t>
            </a:r>
            <a:r>
              <a:rPr lang="en-US" baseline="0" dirty="0"/>
              <a:t> fundamental features honored in IEP planning and implementation. We often talk with families about the concept of the P in IEP, a “program” of services and supports, in least restrictive settings. This goal-driven “program” should assume and account for growth. Goals are central, so the team should dedicate careful consideration to crafting original and complete goals, informed by the family and student directly, whenever possible. Finally, </a:t>
            </a:r>
            <a:r>
              <a:rPr lang="en-US" baseline="0" dirty="0" err="1"/>
              <a:t>Endrew</a:t>
            </a:r>
            <a:r>
              <a:rPr lang="en-US" baseline="0" dirty="0"/>
              <a:t> reminds us that IEPs and the meetings to develop and review a child’s individualized PROGRAM is about content first. It is an at least annual occasion to define and renew our collective commitment to the child, his or her teachers and staff, and family to meet challenging and individualized goals.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883E3-006A-41AC-A149-960983357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369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EC8EAF-2448-0B48-8249-A09529680E2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001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Students with reading disabilities require effective and adequate reading instruction in foundational reading skills.  This includes teaching students academic language skills, including the use of inferential and narrative language, and vocabulary knowledge. Teachers should engage students in conversations that support the use and comprehension of inferential language; explicitly engage students in developing narrative language skills; and teach academic vocabulary in the context of other reading activities.</a:t>
            </a:r>
          </a:p>
          <a:p>
            <a:endParaRPr lang="en-US" sz="1000" dirty="0"/>
          </a:p>
          <a:p>
            <a:r>
              <a:rPr lang="en-US" sz="1000" dirty="0"/>
              <a:t>A critical skill to develop is students’ awareness of the segments of sounds in speech and how they link to letters.  Teachers should teach students to recognize and manipulate segments of sound in speech; teach students letter-sound relations; and use word-building and other activities to link students’ knowledge of letter-sound relationships with phonemic awareness.</a:t>
            </a:r>
          </a:p>
          <a:p>
            <a:endParaRPr lang="en-US" sz="1000" dirty="0"/>
          </a:p>
          <a:p>
            <a:r>
              <a:rPr lang="en-US" sz="1000" dirty="0"/>
              <a:t>A second critical skill is to teach students to decode words, analyze word parts, and write and recognize words.  This includes teaching students to blend letter sounds and sound-spelling patterns from left to right within a word to produce a recognizable pronunciation; instructing students in common sound-spelling patterns; teaching students to recognize common word parts; having students read decodable words in isolation and in text; teaching regular and irregular high-frequency words so that students can recognize them efficiently; and introducing non-decodable words that are essential to the meaning of the text as whole words.</a:t>
            </a:r>
          </a:p>
          <a:p>
            <a:endParaRPr lang="en-US" sz="1000" dirty="0"/>
          </a:p>
          <a:p>
            <a:r>
              <a:rPr lang="en-US" sz="1000" dirty="0"/>
              <a:t>Finally, teachers should ensure that each student reads connected text every day to support reading accuracy, fluency, and comprehension. As students read orally, teachers should model strategies, scaffold, and provide feedback to support accurate and efficient word identification; teach students to self-monitor their understanding of the text and to self correct word-reading errors; and provide opportunities for oral reading practice with feedback to develop fluent and accurate reading with expression.</a:t>
            </a:r>
          </a:p>
          <a:p>
            <a:endParaRPr lang="en-US" sz="1000" dirty="0"/>
          </a:p>
          <a:p>
            <a:r>
              <a:rPr lang="en-US" sz="1000" dirty="0"/>
              <a:t>When response to instruction is inadequate, interventions need to be employed that </a:t>
            </a:r>
            <a:r>
              <a:rPr kumimoji="0" lang="en-US" sz="1000" b="0" i="0" u="none" strike="noStrike" kern="1200" cap="none" spc="0" normalizeH="0" baseline="0" noProof="0" dirty="0">
                <a:ln>
                  <a:noFill/>
                </a:ln>
                <a:solidFill>
                  <a:prstClr val="black"/>
                </a:solidFill>
                <a:effectLst/>
                <a:uLnTx/>
                <a:uFillTx/>
                <a:latin typeface="+mn-lt"/>
                <a:ea typeface="+mn-ea"/>
                <a:cs typeface="+mn-cs"/>
              </a:rPr>
              <a:t>target the specific types of skills and knowledge that are interfering with students reading growth and have evidence of effectiveness for improving these skills and knowledge. </a:t>
            </a:r>
            <a:endParaRPr lang="en-US" sz="1000" dirty="0"/>
          </a:p>
          <a:p>
            <a:pPr marL="483306" lvl="1"/>
            <a:r>
              <a:rPr lang="en-US" sz="1000"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EC8EAF-2448-0B48-8249-A09529680E2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1586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Not only do children with or at risk for reading disabilities require more explicit instruction they also acquire skills and knowledge in the phonological domain more slowly than typical readers.  That is why these children need much more intensive instruction than other students to order to maintain typical growth patterns in reading.  In other words, the lesson is clearly presented and the skills modeled and demonstrated step by step. Explicit instruction also includes more modeling and more detailed explanations when needed.  Complex skills may need to be broken down into smaller, manageable chunks of learning and carefully sequenced from easier to more difficult. Tasks might need to broken down into smaller steps too. </a:t>
            </a:r>
          </a:p>
          <a:p>
            <a:endParaRPr lang="en-US" sz="1000" dirty="0"/>
          </a:p>
          <a:p>
            <a:r>
              <a:rPr lang="en-US" sz="1000" dirty="0"/>
              <a:t>Second, interventions should increase learning time.  This includes the frequency of intervention, length of the instructional sessions, and duration of the intervention.  Movement decisions should be made based on how far the student’s achievement level is below grade-level expectations, the length and frequency of the previous interventions, and the complexity of the learning tasks at hand.  Student- and school-level factors must also be considered.</a:t>
            </a:r>
          </a:p>
          <a:p>
            <a:endParaRPr lang="en-US" sz="1000" dirty="0"/>
          </a:p>
          <a:p>
            <a:r>
              <a:rPr lang="en-US" sz="1000" dirty="0"/>
              <a:t>Third, interventions should reduce the  instructional group size.  Research suggests that small groups of 2-4 students or one-on-one instruction may provide the most intensive intervention.  When group size is decreased, teacher attention can be divided among fewer students and increase the potential for individualized instruction, more student response and practice, and teacher feedback.</a:t>
            </a:r>
          </a:p>
          <a:p>
            <a:endParaRPr lang="en-US" sz="1000" dirty="0"/>
          </a:p>
          <a:p>
            <a:r>
              <a:rPr lang="en-US" sz="1000" dirty="0"/>
              <a:t>Fourth, interventions should provide frequent opportunities for student practice, response, and feedback.  Feedback from teachers should be specific and descriptive and teachers should monitor student understanding.  The intervention should provide more concrete student learning opportunities through the use of pictures, graphics, manipulatives, or think </a:t>
            </a:r>
            <a:r>
              <a:rPr lang="en-US" sz="1000" dirty="0" err="1"/>
              <a:t>alouds</a:t>
            </a:r>
            <a:r>
              <a:rPr lang="en-US" sz="1000" dirty="0"/>
              <a:t>. </a:t>
            </a:r>
          </a:p>
          <a:p>
            <a:endParaRPr lang="en-US" sz="1000" dirty="0"/>
          </a:p>
          <a:p>
            <a:r>
              <a:rPr lang="en-US" sz="1000" dirty="0"/>
              <a:t>Finally, independent practice is an essential part of intervention but is not a substitute for explicit instruction and guided practice.  Teachers should incorporate independent work after students begin to demonstrate mastery of new skills and integrate judicious review of previously learned skills.</a:t>
            </a:r>
          </a:p>
          <a:p>
            <a:endParaRPr lang="en-US" sz="10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9ED84-CBAB-461F-9FF0-D2745084CB2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6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literacy goals in IEPs should be specific, quantifiable, and measurable to ensure progress/growth in literacy skills can be determined. For each goal that is identified for the IEP, the staff need to provide data in order to establish a baseline for the specific objectives identified to reach each goal.  They also should focus on strategies implemented over the course of one entire school year and be data-driven, using test scores, observation, and/or concrete examples.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9ED84-CBAB-461F-9FF0-D2745084CB2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0882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Shape 34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45" name="Shape 34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5063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3" name="Shape 35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2783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0760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75008"/>
          </a:xfrm>
        </p:spPr>
        <p:txBody>
          <a:bodyPr/>
          <a:lstStyle/>
          <a:p>
            <a:r>
              <a:rPr lang="en-US" sz="1800" dirty="0"/>
              <a:t>In FAPE case, the U.S. Courts of Appeal for the various Circuits developed different standard to determine whether an student’s education had conferred educational benefit</a:t>
            </a:r>
          </a:p>
          <a:p>
            <a:endParaRPr lang="en-US" sz="1800" dirty="0"/>
          </a:p>
          <a:p>
            <a:r>
              <a:rPr lang="en-US" sz="1800" dirty="0"/>
              <a:t>Higher standard-The Meaningful benefit standard-3</a:t>
            </a:r>
            <a:r>
              <a:rPr lang="en-US" sz="1800" baseline="30000" dirty="0"/>
              <a:t>rd</a:t>
            </a:r>
            <a:r>
              <a:rPr lang="en-US" sz="1800" dirty="0"/>
              <a:t>, 5</a:t>
            </a:r>
            <a:r>
              <a:rPr lang="en-US" sz="1800" baseline="30000" dirty="0"/>
              <a:t>th</a:t>
            </a:r>
            <a:r>
              <a:rPr lang="en-US" sz="1800" dirty="0"/>
              <a:t>, &amp; 6</a:t>
            </a:r>
            <a:r>
              <a:rPr lang="en-US" sz="1800" baseline="30000" dirty="0"/>
              <a:t>th</a:t>
            </a:r>
            <a:r>
              <a:rPr lang="en-US" sz="1800" dirty="0"/>
              <a:t> ” (Quote from Polk)</a:t>
            </a:r>
          </a:p>
          <a:p>
            <a:endParaRPr lang="en-US" sz="1800" dirty="0"/>
          </a:p>
          <a:p>
            <a:r>
              <a:rPr lang="en-US" sz="1800" dirty="0"/>
              <a:t>Lower standard-The de minimis standard2</a:t>
            </a:r>
            <a:r>
              <a:rPr lang="en-US" sz="1800" baseline="30000" dirty="0"/>
              <a:t>nd</a:t>
            </a:r>
            <a:r>
              <a:rPr lang="en-US" sz="1800" dirty="0"/>
              <a:t>, 4</a:t>
            </a:r>
            <a:r>
              <a:rPr lang="en-US" sz="1800" baseline="30000" dirty="0"/>
              <a:t>th</a:t>
            </a:r>
            <a:r>
              <a:rPr lang="en-US" sz="1800" dirty="0"/>
              <a:t>, 7</a:t>
            </a:r>
            <a:r>
              <a:rPr lang="en-US" sz="1800" baseline="30000" dirty="0"/>
              <a:t>th</a:t>
            </a:r>
            <a:r>
              <a:rPr lang="en-US" sz="1800" dirty="0"/>
              <a:t>, 8</a:t>
            </a:r>
            <a:r>
              <a:rPr lang="en-US" sz="1800" baseline="30000" dirty="0"/>
              <a:t>th</a:t>
            </a:r>
            <a:r>
              <a:rPr lang="en-US" sz="1800" dirty="0"/>
              <a:t>, 10</a:t>
            </a:r>
            <a:r>
              <a:rPr lang="en-US" sz="1800" baseline="30000" dirty="0"/>
              <a:t>th</a:t>
            </a:r>
            <a:r>
              <a:rPr lang="en-US" sz="1800" dirty="0"/>
              <a:t>, &amp; 11</a:t>
            </a:r>
            <a:r>
              <a:rPr lang="en-US" sz="1800" baseline="30000" dirty="0"/>
              <a:t>th</a:t>
            </a:r>
            <a:endParaRPr lang="en-US" sz="1800" dirty="0"/>
          </a:p>
          <a:p>
            <a:endParaRPr lang="en-US" sz="1800" dirty="0"/>
          </a:p>
          <a:p>
            <a:r>
              <a:rPr lang="en-US" sz="1800" dirty="0"/>
              <a:t>The most recent of these standards was the 10</a:t>
            </a:r>
            <a:r>
              <a:rPr lang="en-US" sz="1800" baseline="30000" dirty="0"/>
              <a:t>th</a:t>
            </a:r>
            <a:r>
              <a:rPr lang="en-US" sz="1800" dirty="0"/>
              <a:t> circuit decision in Endrew v. Douglas County School District</a:t>
            </a:r>
          </a:p>
          <a:p>
            <a:endParaRPr lang="en-US" sz="1800" dirty="0"/>
          </a:p>
          <a:p>
            <a:r>
              <a:rPr lang="en-US" sz="1800" dirty="0"/>
              <a:t>Confused circuit-Some panels going with the de minimis standard and some the meaningful benefit standard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15A72-942C-EA45-B004-E6A4189C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182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270426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400550"/>
            <a:ext cx="5486400" cy="3600600"/>
          </a:xfrm>
          <a:prstGeom prst="rect">
            <a:avLst/>
          </a:prstGeom>
        </p:spPr>
        <p:txBody>
          <a:bodyPr spcFirstLastPara="1" wrap="square" lIns="89600" tIns="89600" rIns="89600" bIns="89600" anchor="t" anchorCtr="0">
            <a:noAutofit/>
          </a:bodyPr>
          <a:lstStyle/>
          <a:p>
            <a:pPr marL="0" lvl="0" indent="0" rtl="0">
              <a:spcBef>
                <a:spcPts val="0"/>
              </a:spcBef>
              <a:spcAft>
                <a:spcPts val="0"/>
              </a:spcAft>
              <a:buNone/>
            </a:pPr>
            <a:endParaRPr sz="1400"/>
          </a:p>
        </p:txBody>
      </p:sp>
      <p:sp>
        <p:nvSpPr>
          <p:cNvPr id="376" name="Shape 376"/>
          <p:cNvSpPr txBox="1">
            <a:spLocks noGrp="1"/>
          </p:cNvSpPr>
          <p:nvPr>
            <p:ph type="sldNum" idx="12"/>
          </p:nvPr>
        </p:nvSpPr>
        <p:spPr>
          <a:xfrm>
            <a:off x="3884613" y="8685214"/>
            <a:ext cx="2971800" cy="459000"/>
          </a:xfrm>
          <a:prstGeom prst="rect">
            <a:avLst/>
          </a:prstGeom>
        </p:spPr>
        <p:txBody>
          <a:bodyPr spcFirstLastPara="1" wrap="square" lIns="89600" tIns="89600" rIns="89600" bIns="896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9601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3" name="Shape 38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6299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0" name="Shape 39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0778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97" name="Shape 397"/>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7931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4" name="Shape 40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7643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12" name="Shape 412"/>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8766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Shape 425"/>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26" name="Shape 426"/>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8825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43628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6C82C3-7121-5F4F-99E8-A544AF6B2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80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Now famous quotation from the decisions was that the educational benefit offered Drew had to be “merely more than de minimis”</a:t>
            </a:r>
          </a:p>
          <a:p>
            <a:endParaRPr lang="en-US" sz="1800" dirty="0"/>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15A72-942C-EA45-B004-E6A4189C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030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6C82C3-7121-5F4F-99E8-A544AF6B2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20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6C82C3-7121-5F4F-99E8-A544AF6B2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45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6C82C3-7121-5F4F-99E8-A544AF6B2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706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6C82C3-7121-5F4F-99E8-A544AF6B2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19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6C82C3-7121-5F4F-99E8-A544AF6B2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523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6C82C3-7121-5F4F-99E8-A544AF6B2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60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22081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45234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839695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77691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Would it be the lower de minimis standard of the 10</a:t>
            </a:r>
            <a:r>
              <a:rPr lang="en-US" sz="1800" baseline="30000" dirty="0"/>
              <a:t>th</a:t>
            </a:r>
            <a:r>
              <a:rPr lang="en-US" sz="1800" dirty="0"/>
              <a:t> circuit or would it be the higher  meaningful benefit standard of the 6</a:t>
            </a:r>
            <a:r>
              <a:rPr lang="en-US" sz="1800" baseline="30000" dirty="0"/>
              <a:t>th</a:t>
            </a:r>
            <a:r>
              <a:rPr lang="en-US" sz="1800" dirty="0"/>
              <a:t> circuit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15A72-942C-EA45-B004-E6A4189C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37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38582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15A72-942C-EA45-B004-E6A4189C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198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15A72-942C-EA45-B004-E6A4189C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1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work for more than 30 years has focused on improving academic outcomes of students with the most significant</a:t>
            </a:r>
            <a:r>
              <a:rPr lang="en-US" baseline="0" dirty="0"/>
              <a:t> cognitive disabilities.  As a teacher in the late 1980’s, I was among the first generation of teachers to embrace assistive technology, including augmentative and alternative communication, as a way to more successfully support each child’s needs and help them meet the high expectations we held.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90EAB-C150-0144-A6C7-0C7C9792E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3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from</a:t>
            </a:r>
            <a:r>
              <a:rPr lang="en-US" baseline="0" dirty="0"/>
              <a:t> the beginning of my career, I have pushed back on the notion of mastery as </a:t>
            </a:r>
            <a:r>
              <a:rPr lang="en-US" baseline="0"/>
              <a:t>the sole indicator </a:t>
            </a:r>
            <a:r>
              <a:rPr lang="en-US" baseline="0" dirty="0"/>
              <a:t>of academic success, not just for the students with complex support needs I have always taught and now study, but for all students.  What I noticed from the beginning of my career was that I could apply many different methods to help students achieve mastery, but when that was the goal, my students seemed to miss out on many other important things while we focused on mastery of the skills and behaviors on the IEP.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90EAB-C150-0144-A6C7-0C7C9792EF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882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hyperlink" Target="http://www.med.unc.edu/ahs/clds" TargetMode="External"/><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3" y="1989632"/>
            <a:ext cx="9105259"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lgn="l">
              <a:defRPr sz="4950">
                <a:solidFill>
                  <a:schemeClr val="bg1"/>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56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47850"/>
            <a:ext cx="10515600" cy="41576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p:nvGrpSpPr>
        <p:grpSpPr>
          <a:xfrm>
            <a:off x="199405" y="6021576"/>
            <a:ext cx="11154396" cy="767033"/>
            <a:chOff x="240437" y="6060240"/>
            <a:chExt cx="11154396" cy="767033"/>
          </a:xfrm>
        </p:grpSpPr>
        <p:pic>
          <p:nvPicPr>
            <p:cNvPr id="8" name="Picture 7"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9" name="Group 8"/>
            <p:cNvGrpSpPr/>
            <p:nvPr/>
          </p:nvGrpSpPr>
          <p:grpSpPr>
            <a:xfrm>
              <a:off x="1240713" y="6334344"/>
              <a:ext cx="10154120" cy="324357"/>
              <a:chOff x="1600207" y="6303084"/>
              <a:chExt cx="9612923" cy="324357"/>
            </a:xfrm>
          </p:grpSpPr>
          <p:sp>
            <p:nvSpPr>
              <p:cNvPr id="10" name="Rectangle 9"/>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28257713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1097280" y="1845734"/>
            <a:ext cx="10235116" cy="4400954"/>
          </a:xfrm>
          <a:prstGeom prst="rect">
            <a:avLst/>
          </a:prstGeom>
          <a:noFill/>
          <a:ln>
            <a:noFill/>
          </a:ln>
        </p:spPr>
        <p:txBody>
          <a:bodyPr spcFirstLastPara="1" wrap="square" lIns="91425" tIns="91425" rIns="91425" bIns="91425" anchor="t" anchorCtr="0"/>
          <a:lstStyle>
            <a:lvl1pPr marL="457200" marR="0" lvl="0" indent="-406400" algn="l" rtl="0">
              <a:lnSpc>
                <a:spcPct val="114000"/>
              </a:lnSpc>
              <a:spcBef>
                <a:spcPts val="1200"/>
              </a:spcBef>
              <a:spcAft>
                <a:spcPts val="0"/>
              </a:spcAft>
              <a:buClr>
                <a:schemeClr val="accent1"/>
              </a:buClr>
              <a:buSzPts val="2800"/>
              <a:buFont typeface="Calibri"/>
              <a:buChar char=" "/>
              <a:defRPr sz="2800" b="0" i="0" u="none" strike="noStrike" cap="none">
                <a:solidFill>
                  <a:srgbClr val="3F3F3F"/>
                </a:solidFill>
                <a:latin typeface="Calibri"/>
                <a:ea typeface="Calibri"/>
                <a:cs typeface="Calibri"/>
                <a:sym typeface="Calibri"/>
              </a:defRPr>
            </a:lvl1pPr>
            <a:lvl2pPr marL="914400" marR="0" lvl="1" indent="-381000" algn="l" rtl="0">
              <a:lnSpc>
                <a:spcPct val="114000"/>
              </a:lnSpc>
              <a:spcBef>
                <a:spcPts val="200"/>
              </a:spcBef>
              <a:spcAft>
                <a:spcPts val="0"/>
              </a:spcAft>
              <a:buClr>
                <a:srgbClr val="1C6294"/>
              </a:buClr>
              <a:buSzPts val="2400"/>
              <a:buFont typeface="Noto Sans Symbols"/>
              <a:buChar char="▪"/>
              <a:defRPr sz="2400" b="0" i="0" u="none" strike="noStrike" cap="none">
                <a:solidFill>
                  <a:srgbClr val="1C6294"/>
                </a:solidFill>
                <a:latin typeface="Calibri"/>
                <a:ea typeface="Calibri"/>
                <a:cs typeface="Calibri"/>
                <a:sym typeface="Calibri"/>
              </a:defRPr>
            </a:lvl2pPr>
            <a:lvl3pPr marL="1371600" marR="0" lvl="2" indent="-355600" algn="l" rtl="0">
              <a:lnSpc>
                <a:spcPct val="114000"/>
              </a:lnSpc>
              <a:spcBef>
                <a:spcPts val="400"/>
              </a:spcBef>
              <a:spcAft>
                <a:spcPts val="0"/>
              </a:spcAft>
              <a:buClr>
                <a:schemeClr val="accent1"/>
              </a:buClr>
              <a:buSzPts val="2000"/>
              <a:buFont typeface="Calibri"/>
              <a:buChar char="◦"/>
              <a:defRPr sz="2000" b="0" i="0" u="none" strike="noStrike" cap="none">
                <a:solidFill>
                  <a:srgbClr val="3F3F3F"/>
                </a:solidFill>
                <a:latin typeface="Calibri"/>
                <a:ea typeface="Calibri"/>
                <a:cs typeface="Calibri"/>
                <a:sym typeface="Calibri"/>
              </a:defRPr>
            </a:lvl3pPr>
            <a:lvl4pPr marL="1828800" marR="0" lvl="3" indent="-317500" algn="l" rtl="0">
              <a:lnSpc>
                <a:spcPct val="114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114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1127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3"/>
        <p:cNvGrpSpPr/>
        <p:nvPr/>
      </p:nvGrpSpPr>
      <p:grpSpPr>
        <a:xfrm>
          <a:off x="0" y="0"/>
          <a:ext cx="0" cy="0"/>
          <a:chOff x="0" y="0"/>
          <a:chExt cx="0" cy="0"/>
        </a:xfrm>
      </p:grpSpPr>
      <p:sp>
        <p:nvSpPr>
          <p:cNvPr id="34" name="Shape 34"/>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txBox="1">
            <a:spLocks noGrp="1"/>
          </p:cNvSpPr>
          <p:nvPr>
            <p:ph type="title"/>
          </p:nvPr>
        </p:nvSpPr>
        <p:spPr>
          <a:xfrm>
            <a:off x="1097280" y="5074920"/>
            <a:ext cx="10113645" cy="8229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Shape 37"/>
          <p:cNvSpPr>
            <a:spLocks noGrp="1"/>
          </p:cNvSpPr>
          <p:nvPr>
            <p:ph type="pic" idx="2"/>
          </p:nvPr>
        </p:nvSpPr>
        <p:spPr>
          <a:xfrm>
            <a:off x="15" y="0"/>
            <a:ext cx="12191985" cy="4915076"/>
          </a:xfrm>
          <a:prstGeom prst="rect">
            <a:avLst/>
          </a:prstGeom>
          <a:solidFill>
            <a:srgbClr val="BECAD4"/>
          </a:solid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rgbClr val="3F3F3F"/>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38" name="Shape 38"/>
          <p:cNvSpPr txBox="1">
            <a:spLocks noGrp="1"/>
          </p:cNvSpPr>
          <p:nvPr>
            <p:ph type="body" idx="1"/>
          </p:nvPr>
        </p:nvSpPr>
        <p:spPr>
          <a:xfrm>
            <a:off x="1097280" y="5907024"/>
            <a:ext cx="10113264" cy="5943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19360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42"/>
        <p:cNvGrpSpPr/>
        <p:nvPr/>
      </p:nvGrpSpPr>
      <p:grpSpPr>
        <a:xfrm>
          <a:off x="0" y="0"/>
          <a:ext cx="0" cy="0"/>
          <a:chOff x="0" y="0"/>
          <a:chExt cx="0" cy="0"/>
        </a:xfrm>
      </p:grpSpPr>
      <p:sp>
        <p:nvSpPr>
          <p:cNvPr id="43" name="Shape 4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txBox="1">
            <a:spLocks noGrp="1"/>
          </p:cNvSpPr>
          <p:nvPr>
            <p:ph type="title"/>
          </p:nvPr>
        </p:nvSpPr>
        <p:spPr>
          <a:xfrm>
            <a:off x="1097280" y="758952"/>
            <a:ext cx="10058400" cy="35661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1097280" y="4453128"/>
            <a:ext cx="10058400" cy="1143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50" name="Shape 50"/>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3696013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Shape 53"/>
          <p:cNvSpPr txBox="1">
            <a:spLocks noGrp="1"/>
          </p:cNvSpPr>
          <p:nvPr>
            <p:ph type="body" idx="1"/>
          </p:nvPr>
        </p:nvSpPr>
        <p:spPr>
          <a:xfrm>
            <a:off x="1097280" y="1845734"/>
            <a:ext cx="4937760" cy="4023359"/>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6217920" y="1845735"/>
            <a:ext cx="493776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24633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109728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1097280" y="2582335"/>
            <a:ext cx="4937760" cy="32867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62" name="Shape 62"/>
          <p:cNvSpPr txBox="1">
            <a:spLocks noGrp="1"/>
          </p:cNvSpPr>
          <p:nvPr>
            <p:ph type="body" idx="3"/>
          </p:nvPr>
        </p:nvSpPr>
        <p:spPr>
          <a:xfrm>
            <a:off x="621792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63" name="Shape 63"/>
          <p:cNvSpPr txBox="1">
            <a:spLocks noGrp="1"/>
          </p:cNvSpPr>
          <p:nvPr>
            <p:ph type="body" idx="4"/>
          </p:nvPr>
        </p:nvSpPr>
        <p:spPr>
          <a:xfrm>
            <a:off x="6217920" y="2582334"/>
            <a:ext cx="4937760" cy="32867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6235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Shape 69"/>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94736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2"/>
        <p:cNvGrpSpPr/>
        <p:nvPr/>
      </p:nvGrpSpPr>
      <p:grpSpPr>
        <a:xfrm>
          <a:off x="0" y="0"/>
          <a:ext cx="0" cy="0"/>
          <a:chOff x="0" y="0"/>
          <a:chExt cx="0" cy="0"/>
        </a:xfrm>
      </p:grpSpPr>
      <p:sp>
        <p:nvSpPr>
          <p:cNvPr id="73" name="Shape 7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45222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8"/>
        <p:cNvGrpSpPr/>
        <p:nvPr/>
      </p:nvGrpSpPr>
      <p:grpSpPr>
        <a:xfrm>
          <a:off x="0" y="0"/>
          <a:ext cx="0" cy="0"/>
          <a:chOff x="0" y="0"/>
          <a:chExt cx="0" cy="0"/>
        </a:xfrm>
      </p:grpSpPr>
      <p:sp>
        <p:nvSpPr>
          <p:cNvPr id="79" name="Shape 79"/>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Shape 8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txBox="1">
            <a:spLocks noGrp="1"/>
          </p:cNvSpPr>
          <p:nvPr>
            <p:ph type="title"/>
          </p:nvPr>
        </p:nvSpPr>
        <p:spPr>
          <a:xfrm>
            <a:off x="457200" y="594359"/>
            <a:ext cx="3200400" cy="22860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Shape 82"/>
          <p:cNvSpPr txBox="1">
            <a:spLocks noGrp="1"/>
          </p:cNvSpPr>
          <p:nvPr>
            <p:ph type="body" idx="1"/>
          </p:nvPr>
        </p:nvSpPr>
        <p:spPr>
          <a:xfrm>
            <a:off x="4800600" y="731520"/>
            <a:ext cx="6492240" cy="52578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457200" y="2926080"/>
            <a:ext cx="3200400" cy="337912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65512" y="6459785"/>
            <a:ext cx="261851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4800600" y="6459785"/>
            <a:ext cx="4648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dk2"/>
                </a:solidFill>
                <a:latin typeface="Calibri"/>
                <a:ea typeface="Calibri"/>
                <a:cs typeface="Calibri"/>
                <a:sym typeface="Calibri"/>
              </a:defRPr>
            </a:lvl1pPr>
            <a:lvl2pPr marL="0" marR="0" lvl="1" indent="0" algn="r" rtl="0">
              <a:spcBef>
                <a:spcPts val="0"/>
              </a:spcBef>
              <a:buNone/>
              <a:defRPr sz="1050" b="0" i="0" u="none" strike="noStrike" cap="none">
                <a:solidFill>
                  <a:schemeClr val="dk2"/>
                </a:solidFill>
                <a:latin typeface="Calibri"/>
                <a:ea typeface="Calibri"/>
                <a:cs typeface="Calibri"/>
                <a:sym typeface="Calibri"/>
              </a:defRPr>
            </a:lvl2pPr>
            <a:lvl3pPr marL="0" marR="0" lvl="2" indent="0" algn="r" rtl="0">
              <a:spcBef>
                <a:spcPts val="0"/>
              </a:spcBef>
              <a:buNone/>
              <a:defRPr sz="1050" b="0" i="0" u="none" strike="noStrike" cap="none">
                <a:solidFill>
                  <a:schemeClr val="dk2"/>
                </a:solidFill>
                <a:latin typeface="Calibri"/>
                <a:ea typeface="Calibri"/>
                <a:cs typeface="Calibri"/>
                <a:sym typeface="Calibri"/>
              </a:defRPr>
            </a:lvl3pPr>
            <a:lvl4pPr marL="0" marR="0" lvl="3" indent="0" algn="r" rtl="0">
              <a:spcBef>
                <a:spcPts val="0"/>
              </a:spcBef>
              <a:buNone/>
              <a:defRPr sz="1050" b="0" i="0" u="none" strike="noStrike" cap="none">
                <a:solidFill>
                  <a:schemeClr val="dk2"/>
                </a:solidFill>
                <a:latin typeface="Calibri"/>
                <a:ea typeface="Calibri"/>
                <a:cs typeface="Calibri"/>
                <a:sym typeface="Calibri"/>
              </a:defRPr>
            </a:lvl4pPr>
            <a:lvl5pPr marL="0" marR="0" lvl="4" indent="0" algn="r" rtl="0">
              <a:spcBef>
                <a:spcPts val="0"/>
              </a:spcBef>
              <a:buNone/>
              <a:defRPr sz="1050" b="0" i="0" u="none" strike="noStrike" cap="none">
                <a:solidFill>
                  <a:schemeClr val="dk2"/>
                </a:solidFill>
                <a:latin typeface="Calibri"/>
                <a:ea typeface="Calibri"/>
                <a:cs typeface="Calibri"/>
                <a:sym typeface="Calibri"/>
              </a:defRPr>
            </a:lvl5pPr>
            <a:lvl6pPr marL="0" marR="0" lvl="5" indent="0" algn="r" rtl="0">
              <a:spcBef>
                <a:spcPts val="0"/>
              </a:spcBef>
              <a:buNone/>
              <a:defRPr sz="1050" b="0" i="0" u="none" strike="noStrike" cap="none">
                <a:solidFill>
                  <a:schemeClr val="dk2"/>
                </a:solidFill>
                <a:latin typeface="Calibri"/>
                <a:ea typeface="Calibri"/>
                <a:cs typeface="Calibri"/>
                <a:sym typeface="Calibri"/>
              </a:defRPr>
            </a:lvl6pPr>
            <a:lvl7pPr marL="0" marR="0" lvl="6" indent="0" algn="r" rtl="0">
              <a:spcBef>
                <a:spcPts val="0"/>
              </a:spcBef>
              <a:buNone/>
              <a:defRPr sz="1050" b="0" i="0" u="none" strike="noStrike" cap="none">
                <a:solidFill>
                  <a:schemeClr val="dk2"/>
                </a:solidFill>
                <a:latin typeface="Calibri"/>
                <a:ea typeface="Calibri"/>
                <a:cs typeface="Calibri"/>
                <a:sym typeface="Calibri"/>
              </a:defRPr>
            </a:lvl7pPr>
            <a:lvl8pPr marL="0" marR="0" lvl="7" indent="0" algn="r" rtl="0">
              <a:spcBef>
                <a:spcPts val="0"/>
              </a:spcBef>
              <a:buNone/>
              <a:defRPr sz="1050" b="0" i="0" u="none" strike="noStrike" cap="none">
                <a:solidFill>
                  <a:schemeClr val="dk2"/>
                </a:solidFill>
                <a:latin typeface="Calibri"/>
                <a:ea typeface="Calibri"/>
                <a:cs typeface="Calibri"/>
                <a:sym typeface="Calibri"/>
              </a:defRPr>
            </a:lvl8pPr>
            <a:lvl9pPr marL="0" marR="0" lvl="8" indent="0" algn="r" rtl="0">
              <a:spcBef>
                <a:spcPts val="0"/>
              </a:spcBef>
              <a:buNone/>
              <a:defRPr sz="1050" b="0" i="0" u="none" strike="noStrike" cap="none">
                <a:solidFill>
                  <a:schemeClr val="dk2"/>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09557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Shape 89"/>
          <p:cNvSpPr txBox="1">
            <a:spLocks noGrp="1"/>
          </p:cNvSpPr>
          <p:nvPr>
            <p:ph type="body" idx="1"/>
          </p:nvPr>
        </p:nvSpPr>
        <p:spPr>
          <a:xfrm rot="5400000">
            <a:off x="4114800" y="-1171786"/>
            <a:ext cx="4023360" cy="100584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0" name="Shape 90"/>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58689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3"/>
        <p:cNvGrpSpPr/>
        <p:nvPr/>
      </p:nvGrpSpPr>
      <p:grpSpPr>
        <a:xfrm>
          <a:off x="0" y="0"/>
          <a:ext cx="0" cy="0"/>
          <a:chOff x="0" y="0"/>
          <a:chExt cx="0" cy="0"/>
        </a:xfrm>
      </p:grpSpPr>
      <p:sp>
        <p:nvSpPr>
          <p:cNvPr id="94" name="Shape 9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6" name="Shape 96"/>
          <p:cNvSpPr txBox="1">
            <a:spLocks noGrp="1"/>
          </p:cNvSpPr>
          <p:nvPr>
            <p:ph type="title"/>
          </p:nvPr>
        </p:nvSpPr>
        <p:spPr>
          <a:xfrm rot="5400000">
            <a:off x="7159401" y="1977801"/>
            <a:ext cx="5759898" cy="26289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Shape 97"/>
          <p:cNvSpPr txBox="1">
            <a:spLocks noGrp="1"/>
          </p:cNvSpPr>
          <p:nvPr>
            <p:ph type="body" idx="1"/>
          </p:nvPr>
        </p:nvSpPr>
        <p:spPr>
          <a:xfrm rot="5400000">
            <a:off x="1825401" y="-574899"/>
            <a:ext cx="5759898" cy="77343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8" name="Shape 98"/>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498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6644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664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199405" y="6029597"/>
            <a:ext cx="11154396" cy="767033"/>
            <a:chOff x="240437" y="6060240"/>
            <a:chExt cx="11154396" cy="767033"/>
          </a:xfrm>
        </p:grpSpPr>
        <p:pic>
          <p:nvPicPr>
            <p:cNvPr id="8" name="Picture 7"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9" name="Group 8"/>
            <p:cNvGrpSpPr/>
            <p:nvPr/>
          </p:nvGrpSpPr>
          <p:grpSpPr>
            <a:xfrm>
              <a:off x="1240713" y="6334344"/>
              <a:ext cx="10154120" cy="324357"/>
              <a:chOff x="1600207" y="6303084"/>
              <a:chExt cx="9612923" cy="324357"/>
            </a:xfrm>
          </p:grpSpPr>
          <p:sp>
            <p:nvSpPr>
              <p:cNvPr id="10" name="Rectangle 9"/>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3"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756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1097280" y="286605"/>
            <a:ext cx="10058400" cy="1450800"/>
          </a:xfrm>
          <a:prstGeom prst="rect">
            <a:avLst/>
          </a:prstGeom>
          <a:noFill/>
          <a:ln>
            <a:noFill/>
          </a:ln>
        </p:spPr>
        <p:txBody>
          <a:bodyPr spcFirstLastPara="1" wrap="square" lIns="91425" tIns="91425" rIns="91425" bIns="91425" anchor="b" anchorCtr="0"/>
          <a:lstStyle>
            <a:lvl1pPr lvl="0" algn="l" rtl="0">
              <a:lnSpc>
                <a:spcPct val="85000"/>
              </a:lnSpc>
              <a:spcBef>
                <a:spcPts val="0"/>
              </a:spcBef>
              <a:spcAft>
                <a:spcPts val="0"/>
              </a:spcAft>
              <a:buClr>
                <a:srgbClr val="3F3F3F"/>
              </a:buClr>
              <a:buSzPts val="1500"/>
              <a:buFont typeface="Calibri"/>
              <a:buNone/>
              <a:defRPr sz="3600">
                <a:solidFill>
                  <a:srgbClr val="3F3F3F"/>
                </a:solidFill>
                <a:latin typeface="Calibri"/>
                <a:ea typeface="Calibri"/>
                <a:cs typeface="Calibri"/>
                <a:sym typeface="Calibri"/>
              </a:defRPr>
            </a:lvl1pPr>
            <a:lvl2pPr lvl="1" rtl="0">
              <a:spcBef>
                <a:spcPts val="0"/>
              </a:spcBef>
              <a:spcAft>
                <a:spcPts val="0"/>
              </a:spcAft>
              <a:buSzPts val="1500"/>
              <a:buChar char="○"/>
              <a:defRPr/>
            </a:lvl2pPr>
            <a:lvl3pPr lvl="2" rtl="0">
              <a:spcBef>
                <a:spcPts val="0"/>
              </a:spcBef>
              <a:spcAft>
                <a:spcPts val="0"/>
              </a:spcAft>
              <a:buSzPts val="1500"/>
              <a:buChar char="■"/>
              <a:defRPr/>
            </a:lvl3pPr>
            <a:lvl4pPr lvl="3" rtl="0">
              <a:spcBef>
                <a:spcPts val="0"/>
              </a:spcBef>
              <a:spcAft>
                <a:spcPts val="0"/>
              </a:spcAft>
              <a:buSzPts val="1500"/>
              <a:buChar char="●"/>
              <a:defRPr/>
            </a:lvl4pPr>
            <a:lvl5pPr lvl="4" rtl="0">
              <a:spcBef>
                <a:spcPts val="0"/>
              </a:spcBef>
              <a:spcAft>
                <a:spcPts val="0"/>
              </a:spcAft>
              <a:buSzPts val="1500"/>
              <a:buChar char="○"/>
              <a:defRPr/>
            </a:lvl5pPr>
            <a:lvl6pPr lvl="5" rtl="0">
              <a:spcBef>
                <a:spcPts val="0"/>
              </a:spcBef>
              <a:spcAft>
                <a:spcPts val="0"/>
              </a:spcAft>
              <a:buSzPts val="1500"/>
              <a:buChar char="■"/>
              <a:defRPr/>
            </a:lvl6pPr>
            <a:lvl7pPr lvl="6" rtl="0">
              <a:spcBef>
                <a:spcPts val="0"/>
              </a:spcBef>
              <a:spcAft>
                <a:spcPts val="0"/>
              </a:spcAft>
              <a:buSzPts val="1500"/>
              <a:buChar char="●"/>
              <a:defRPr/>
            </a:lvl7pPr>
            <a:lvl8pPr lvl="7" rtl="0">
              <a:spcBef>
                <a:spcPts val="0"/>
              </a:spcBef>
              <a:spcAft>
                <a:spcPts val="0"/>
              </a:spcAft>
              <a:buSzPts val="1500"/>
              <a:buChar char="○"/>
              <a:defRPr/>
            </a:lvl8pPr>
            <a:lvl9pPr lvl="8" rtl="0">
              <a:spcBef>
                <a:spcPts val="0"/>
              </a:spcBef>
              <a:spcAft>
                <a:spcPts val="0"/>
              </a:spcAft>
              <a:buSzPts val="1500"/>
              <a:buChar char="■"/>
              <a:defRPr/>
            </a:lvl9pPr>
          </a:lstStyle>
          <a:p>
            <a:endParaRPr/>
          </a:p>
        </p:txBody>
      </p:sp>
      <p:sp>
        <p:nvSpPr>
          <p:cNvPr id="329" name="Shape 329"/>
          <p:cNvSpPr txBox="1">
            <a:spLocks noGrp="1"/>
          </p:cNvSpPr>
          <p:nvPr>
            <p:ph type="body" idx="1"/>
          </p:nvPr>
        </p:nvSpPr>
        <p:spPr>
          <a:xfrm>
            <a:off x="1097281" y="1845734"/>
            <a:ext cx="10235100" cy="4400700"/>
          </a:xfrm>
          <a:prstGeom prst="rect">
            <a:avLst/>
          </a:prstGeom>
          <a:noFill/>
          <a:ln>
            <a:noFill/>
          </a:ln>
        </p:spPr>
        <p:txBody>
          <a:bodyPr spcFirstLastPara="1" wrap="square" lIns="91425" tIns="91425" rIns="91425" bIns="91425" anchor="t" anchorCtr="0"/>
          <a:lstStyle>
            <a:lvl1pPr marL="457200" lvl="0" indent="-323850" rtl="0">
              <a:lnSpc>
                <a:spcPct val="114000"/>
              </a:lnSpc>
              <a:spcBef>
                <a:spcPts val="900"/>
              </a:spcBef>
              <a:spcAft>
                <a:spcPts val="0"/>
              </a:spcAft>
              <a:buSzPts val="1500"/>
              <a:buChar char=" "/>
              <a:defRPr sz="2100"/>
            </a:lvl1pPr>
            <a:lvl2pPr marL="914400" lvl="1" indent="-323850" rtl="0">
              <a:lnSpc>
                <a:spcPct val="114000"/>
              </a:lnSpc>
              <a:spcBef>
                <a:spcPts val="100"/>
              </a:spcBef>
              <a:spcAft>
                <a:spcPts val="0"/>
              </a:spcAft>
              <a:buClr>
                <a:srgbClr val="1C6294"/>
              </a:buClr>
              <a:buSzPts val="1500"/>
              <a:buFont typeface="Noto Sans Symbols"/>
              <a:buChar char="▪"/>
              <a:defRPr sz="1900">
                <a:solidFill>
                  <a:srgbClr val="1C6294"/>
                </a:solidFill>
              </a:defRPr>
            </a:lvl2pPr>
            <a:lvl3pPr marL="1371600" lvl="2" indent="-323850" rtl="0">
              <a:lnSpc>
                <a:spcPct val="114000"/>
              </a:lnSpc>
              <a:spcBef>
                <a:spcPts val="300"/>
              </a:spcBef>
              <a:spcAft>
                <a:spcPts val="0"/>
              </a:spcAft>
              <a:buSzPts val="1500"/>
              <a:buChar char="◦"/>
              <a:defRPr sz="1500"/>
            </a:lvl3pPr>
            <a:lvl4pPr marL="1828800" lvl="3" indent="-323850" rtl="0">
              <a:lnSpc>
                <a:spcPct val="114000"/>
              </a:lnSpc>
              <a:spcBef>
                <a:spcPts val="300"/>
              </a:spcBef>
              <a:spcAft>
                <a:spcPts val="0"/>
              </a:spcAft>
              <a:buSzPts val="1500"/>
              <a:buChar char="◦"/>
              <a:defRPr/>
            </a:lvl4pPr>
            <a:lvl5pPr marL="2286000" lvl="4" indent="-323850" rtl="0">
              <a:lnSpc>
                <a:spcPct val="114000"/>
              </a:lnSpc>
              <a:spcBef>
                <a:spcPts val="300"/>
              </a:spcBef>
              <a:spcAft>
                <a:spcPts val="0"/>
              </a:spcAft>
              <a:buSzPts val="1500"/>
              <a:buChar char="◦"/>
              <a:defRPr/>
            </a:lvl5pPr>
            <a:lvl6pPr marL="2743200" lvl="5" indent="-323850" rtl="0">
              <a:spcBef>
                <a:spcPts val="300"/>
              </a:spcBef>
              <a:spcAft>
                <a:spcPts val="0"/>
              </a:spcAft>
              <a:buSzPts val="1500"/>
              <a:buChar char="◦"/>
              <a:defRPr sz="1100">
                <a:solidFill>
                  <a:srgbClr val="3F3F3F"/>
                </a:solidFill>
                <a:latin typeface="Calibri"/>
                <a:ea typeface="Calibri"/>
                <a:cs typeface="Calibri"/>
                <a:sym typeface="Calibri"/>
              </a:defRPr>
            </a:lvl6pPr>
            <a:lvl7pPr marL="3200400" lvl="6" indent="-323850" rtl="0">
              <a:spcBef>
                <a:spcPts val="300"/>
              </a:spcBef>
              <a:spcAft>
                <a:spcPts val="0"/>
              </a:spcAft>
              <a:buSzPts val="1500"/>
              <a:buChar char="◦"/>
              <a:defRPr sz="1100">
                <a:solidFill>
                  <a:srgbClr val="3F3F3F"/>
                </a:solidFill>
                <a:latin typeface="Calibri"/>
                <a:ea typeface="Calibri"/>
                <a:cs typeface="Calibri"/>
                <a:sym typeface="Calibri"/>
              </a:defRPr>
            </a:lvl7pPr>
            <a:lvl8pPr marL="3657600" lvl="7" indent="-323850" rtl="0">
              <a:spcBef>
                <a:spcPts val="300"/>
              </a:spcBef>
              <a:spcAft>
                <a:spcPts val="0"/>
              </a:spcAft>
              <a:buSzPts val="1500"/>
              <a:buChar char="◦"/>
              <a:defRPr sz="1100">
                <a:solidFill>
                  <a:srgbClr val="3F3F3F"/>
                </a:solidFill>
                <a:latin typeface="Calibri"/>
                <a:ea typeface="Calibri"/>
                <a:cs typeface="Calibri"/>
                <a:sym typeface="Calibri"/>
              </a:defRPr>
            </a:lvl8pPr>
            <a:lvl9pPr marL="4114800" lvl="8" indent="-323850" rtl="0">
              <a:spcBef>
                <a:spcPts val="300"/>
              </a:spcBef>
              <a:spcAft>
                <a:spcPts val="300"/>
              </a:spcAft>
              <a:buSzPts val="1500"/>
              <a:buChar char="◦"/>
              <a:defRPr sz="1100">
                <a:solidFill>
                  <a:srgbClr val="3F3F3F"/>
                </a:solidFill>
                <a:latin typeface="Calibri"/>
                <a:ea typeface="Calibri"/>
                <a:cs typeface="Calibri"/>
                <a:sym typeface="Calibri"/>
              </a:defRPr>
            </a:lvl9pPr>
          </a:lstStyle>
          <a:p>
            <a:endParaRPr/>
          </a:p>
        </p:txBody>
      </p:sp>
      <p:sp>
        <p:nvSpPr>
          <p:cNvPr id="330" name="Shape 330"/>
          <p:cNvSpPr txBox="1">
            <a:spLocks noGrp="1"/>
          </p:cNvSpPr>
          <p:nvPr>
            <p:ph type="dt" idx="10"/>
          </p:nvPr>
        </p:nvSpPr>
        <p:spPr>
          <a:xfrm>
            <a:off x="1097282" y="6459787"/>
            <a:ext cx="2472300" cy="365100"/>
          </a:xfrm>
          <a:prstGeom prst="rect">
            <a:avLst/>
          </a:prstGeom>
          <a:noFill/>
          <a:ln>
            <a:noFill/>
          </a:ln>
        </p:spPr>
        <p:txBody>
          <a:bodyPr spcFirstLastPara="1" wrap="square" lIns="91425" tIns="91425" rIns="91425" bIns="91425" anchor="ctr" anchorCtr="0"/>
          <a:lstStyle>
            <a:lvl1pPr marL="0" marR="0" lvl="0" indent="-95250" algn="l" rtl="0">
              <a:spcBef>
                <a:spcPts val="0"/>
              </a:spcBef>
              <a:spcAft>
                <a:spcPts val="0"/>
              </a:spcAft>
              <a:buSzPts val="1500"/>
              <a:buChar char="●"/>
              <a:defRPr sz="7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331" name="Shape 331"/>
          <p:cNvSpPr txBox="1">
            <a:spLocks noGrp="1"/>
          </p:cNvSpPr>
          <p:nvPr>
            <p:ph type="ftr" idx="11"/>
          </p:nvPr>
        </p:nvSpPr>
        <p:spPr>
          <a:xfrm>
            <a:off x="3686186" y="6459787"/>
            <a:ext cx="4822800" cy="365100"/>
          </a:xfrm>
          <a:prstGeom prst="rect">
            <a:avLst/>
          </a:prstGeom>
          <a:noFill/>
          <a:ln>
            <a:noFill/>
          </a:ln>
        </p:spPr>
        <p:txBody>
          <a:bodyPr spcFirstLastPara="1" wrap="square" lIns="91425" tIns="91425" rIns="91425" bIns="91425" anchor="ctr" anchorCtr="0"/>
          <a:lstStyle>
            <a:lvl1pPr marL="0" marR="0" lvl="0" indent="-95250" algn="ctr" rtl="0">
              <a:spcBef>
                <a:spcPts val="0"/>
              </a:spcBef>
              <a:spcAft>
                <a:spcPts val="0"/>
              </a:spcAft>
              <a:buSzPts val="1500"/>
              <a:buChar char="●"/>
              <a:defRPr sz="7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332" name="Shape 332"/>
          <p:cNvSpPr txBox="1">
            <a:spLocks noGrp="1"/>
          </p:cNvSpPr>
          <p:nvPr>
            <p:ph type="sldNum" idx="12"/>
          </p:nvPr>
        </p:nvSpPr>
        <p:spPr>
          <a:xfrm>
            <a:off x="9900460" y="6459787"/>
            <a:ext cx="1311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41029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33"/>
        <p:cNvGrpSpPr/>
        <p:nvPr/>
      </p:nvGrpSpPr>
      <p:grpSpPr>
        <a:xfrm>
          <a:off x="0" y="0"/>
          <a:ext cx="0" cy="0"/>
          <a:chOff x="0" y="0"/>
          <a:chExt cx="0" cy="0"/>
        </a:xfrm>
      </p:grpSpPr>
      <p:sp>
        <p:nvSpPr>
          <p:cNvPr id="334" name="Shape 334"/>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5" name="Shape 335"/>
          <p:cNvSpPr/>
          <p:nvPr/>
        </p:nvSpPr>
        <p:spPr>
          <a:xfrm>
            <a:off x="1" y="6334316"/>
            <a:ext cx="12192000" cy="669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txBox="1">
            <a:spLocks noGrp="1"/>
          </p:cNvSpPr>
          <p:nvPr>
            <p:ph type="ctrTitle"/>
          </p:nvPr>
        </p:nvSpPr>
        <p:spPr>
          <a:xfrm>
            <a:off x="1097280" y="758952"/>
            <a:ext cx="10058400" cy="3566100"/>
          </a:xfrm>
          <a:prstGeom prst="rect">
            <a:avLst/>
          </a:prstGeom>
          <a:noFill/>
          <a:ln>
            <a:noFill/>
          </a:ln>
        </p:spPr>
        <p:txBody>
          <a:bodyPr spcFirstLastPara="1" wrap="square" lIns="91425" tIns="91425" rIns="91425" bIns="91425" anchor="b" anchorCtr="0"/>
          <a:lstStyle>
            <a:lvl1pPr marL="0" marR="0" lvl="0" indent="0" algn="l" rtl="0">
              <a:lnSpc>
                <a:spcPct val="85000"/>
              </a:lnSpc>
              <a:spcBef>
                <a:spcPts val="0"/>
              </a:spcBef>
              <a:spcAft>
                <a:spcPts val="0"/>
              </a:spcAft>
              <a:buClr>
                <a:srgbClr val="262626"/>
              </a:buClr>
              <a:buSzPts val="1500"/>
              <a:buFont typeface="Calibri"/>
              <a:buNone/>
              <a:defRPr sz="6000" b="0" i="0" u="none" strike="noStrike" cap="none">
                <a:solidFill>
                  <a:srgbClr val="262626"/>
                </a:solidFill>
                <a:latin typeface="Calibri"/>
                <a:ea typeface="Calibri"/>
                <a:cs typeface="Calibri"/>
                <a:sym typeface="Calibri"/>
              </a:defRPr>
            </a:lvl1pPr>
            <a:lvl2pPr marL="0" marR="0" lvl="1" indent="-95250" algn="l" rtl="0">
              <a:spcBef>
                <a:spcPts val="0"/>
              </a:spcBef>
              <a:spcAft>
                <a:spcPts val="0"/>
              </a:spcAft>
              <a:buSzPts val="1500"/>
              <a:buChar char="○"/>
              <a:defRPr/>
            </a:lvl2pPr>
            <a:lvl3pPr marL="0" marR="0" lvl="2" indent="-95250" algn="l" rtl="0">
              <a:spcBef>
                <a:spcPts val="0"/>
              </a:spcBef>
              <a:spcAft>
                <a:spcPts val="0"/>
              </a:spcAft>
              <a:buSzPts val="1500"/>
              <a:buChar char="■"/>
              <a:defRPr/>
            </a:lvl3pPr>
            <a:lvl4pPr marL="0" marR="0" lvl="3" indent="-95250" algn="l" rtl="0">
              <a:spcBef>
                <a:spcPts val="0"/>
              </a:spcBef>
              <a:spcAft>
                <a:spcPts val="0"/>
              </a:spcAft>
              <a:buSzPts val="1500"/>
              <a:buChar char="●"/>
              <a:defRPr/>
            </a:lvl4pPr>
            <a:lvl5pPr marL="0" marR="0" lvl="4" indent="-95250" algn="l" rtl="0">
              <a:spcBef>
                <a:spcPts val="0"/>
              </a:spcBef>
              <a:spcAft>
                <a:spcPts val="0"/>
              </a:spcAft>
              <a:buSzPts val="1500"/>
              <a:buChar char="○"/>
              <a:defRPr/>
            </a:lvl5pPr>
            <a:lvl6pPr marL="0" marR="0" lvl="5" indent="-95250" algn="l" rtl="0">
              <a:spcBef>
                <a:spcPts val="0"/>
              </a:spcBef>
              <a:spcAft>
                <a:spcPts val="0"/>
              </a:spcAft>
              <a:buSzPts val="1500"/>
              <a:buChar char="■"/>
              <a:defRPr/>
            </a:lvl6pPr>
            <a:lvl7pPr marL="0" marR="0" lvl="6" indent="-95250" algn="l" rtl="0">
              <a:spcBef>
                <a:spcPts val="0"/>
              </a:spcBef>
              <a:spcAft>
                <a:spcPts val="0"/>
              </a:spcAft>
              <a:buSzPts val="1500"/>
              <a:buChar char="●"/>
              <a:defRPr/>
            </a:lvl7pPr>
            <a:lvl8pPr marL="0" marR="0" lvl="7" indent="-95250" algn="l" rtl="0">
              <a:spcBef>
                <a:spcPts val="0"/>
              </a:spcBef>
              <a:spcAft>
                <a:spcPts val="0"/>
              </a:spcAft>
              <a:buSzPts val="1500"/>
              <a:buChar char="○"/>
              <a:defRPr/>
            </a:lvl8pPr>
            <a:lvl9pPr marL="0" marR="0" lvl="8" indent="-95250" algn="l" rtl="0">
              <a:spcBef>
                <a:spcPts val="0"/>
              </a:spcBef>
              <a:spcAft>
                <a:spcPts val="0"/>
              </a:spcAft>
              <a:buSzPts val="1500"/>
              <a:buChar char="■"/>
              <a:defRPr/>
            </a:lvl9pPr>
          </a:lstStyle>
          <a:p>
            <a:endParaRPr/>
          </a:p>
        </p:txBody>
      </p:sp>
      <p:sp>
        <p:nvSpPr>
          <p:cNvPr id="337" name="Shape 337"/>
          <p:cNvSpPr txBox="1">
            <a:spLocks noGrp="1"/>
          </p:cNvSpPr>
          <p:nvPr>
            <p:ph type="subTitle" idx="1"/>
          </p:nvPr>
        </p:nvSpPr>
        <p:spPr>
          <a:xfrm>
            <a:off x="1100051" y="4455621"/>
            <a:ext cx="10058400" cy="1143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900"/>
              </a:spcBef>
              <a:spcAft>
                <a:spcPts val="0"/>
              </a:spcAft>
              <a:buClr>
                <a:schemeClr val="accent1"/>
              </a:buClr>
              <a:buSzPts val="1500"/>
              <a:buFont typeface="Calibri"/>
              <a:buNone/>
              <a:defRPr sz="1900" b="0" i="0" u="none" strike="noStrike" cap="none">
                <a:solidFill>
                  <a:schemeClr val="dk2"/>
                </a:solidFill>
                <a:latin typeface="Calibri"/>
                <a:ea typeface="Calibri"/>
                <a:cs typeface="Calibri"/>
                <a:sym typeface="Calibri"/>
              </a:defRPr>
            </a:lvl1pPr>
            <a:lvl2pPr marL="342900" marR="0" lvl="1" indent="0" algn="ctr" rtl="0">
              <a:lnSpc>
                <a:spcPct val="90000"/>
              </a:lnSpc>
              <a:spcBef>
                <a:spcPts val="100"/>
              </a:spcBef>
              <a:spcAft>
                <a:spcPts val="0"/>
              </a:spcAft>
              <a:buClr>
                <a:schemeClr val="accent1"/>
              </a:buClr>
              <a:buSzPts val="1500"/>
              <a:buFont typeface="Calibri"/>
              <a:buNone/>
              <a:defRPr sz="1900" b="0" i="0" u="none" strike="noStrike" cap="none">
                <a:solidFill>
                  <a:srgbClr val="3F3F3F"/>
                </a:solidFill>
                <a:latin typeface="Calibri"/>
                <a:ea typeface="Calibri"/>
                <a:cs typeface="Calibri"/>
                <a:sym typeface="Calibri"/>
              </a:defRPr>
            </a:lvl2pPr>
            <a:lvl3pPr marL="698500" marR="0" lvl="2" indent="0" algn="ctr" rtl="0">
              <a:lnSpc>
                <a:spcPct val="90000"/>
              </a:lnSpc>
              <a:spcBef>
                <a:spcPts val="300"/>
              </a:spcBef>
              <a:spcAft>
                <a:spcPts val="0"/>
              </a:spcAft>
              <a:buClr>
                <a:schemeClr val="accent1"/>
              </a:buClr>
              <a:buSzPts val="1500"/>
              <a:buFont typeface="Calibri"/>
              <a:buNone/>
              <a:defRPr sz="1900" b="0" i="0" u="none" strike="noStrike" cap="none">
                <a:solidFill>
                  <a:srgbClr val="3F3F3F"/>
                </a:solidFill>
                <a:latin typeface="Calibri"/>
                <a:ea typeface="Calibri"/>
                <a:cs typeface="Calibri"/>
                <a:sym typeface="Calibri"/>
              </a:defRPr>
            </a:lvl3pPr>
            <a:lvl4pPr marL="1028700" marR="0" lvl="3" indent="0"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4pPr>
            <a:lvl5pPr marL="1371600" marR="0" lvl="4" indent="0"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5pPr>
            <a:lvl6pPr marL="1714500" marR="0" lvl="5" indent="0"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6pPr>
            <a:lvl7pPr marL="2070100" marR="0" lvl="6" indent="0"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7pPr>
            <a:lvl8pPr marL="2400300" marR="0" lvl="7" indent="0"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8pPr>
            <a:lvl9pPr marL="2743200" marR="0" lvl="8" indent="0" algn="ctr" rtl="0">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338" name="Shape 338"/>
          <p:cNvSpPr txBox="1">
            <a:spLocks noGrp="1"/>
          </p:cNvSpPr>
          <p:nvPr>
            <p:ph type="dt" idx="10"/>
          </p:nvPr>
        </p:nvSpPr>
        <p:spPr>
          <a:xfrm>
            <a:off x="1097282" y="6459787"/>
            <a:ext cx="2472300" cy="365100"/>
          </a:xfrm>
          <a:prstGeom prst="rect">
            <a:avLst/>
          </a:prstGeom>
          <a:noFill/>
          <a:ln>
            <a:noFill/>
          </a:ln>
        </p:spPr>
        <p:txBody>
          <a:bodyPr spcFirstLastPara="1" wrap="square" lIns="91425" tIns="91425" rIns="91425" bIns="91425" anchor="ctr" anchorCtr="0"/>
          <a:lstStyle>
            <a:lvl1pPr marL="0" marR="0" lvl="0" indent="-95250" algn="l" rtl="0">
              <a:spcBef>
                <a:spcPts val="0"/>
              </a:spcBef>
              <a:spcAft>
                <a:spcPts val="0"/>
              </a:spcAft>
              <a:buSzPts val="1500"/>
              <a:buChar char="●"/>
              <a:defRPr sz="7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ftr" idx="11"/>
          </p:nvPr>
        </p:nvSpPr>
        <p:spPr>
          <a:xfrm>
            <a:off x="3686186" y="6459787"/>
            <a:ext cx="4822800" cy="365100"/>
          </a:xfrm>
          <a:prstGeom prst="rect">
            <a:avLst/>
          </a:prstGeom>
          <a:noFill/>
          <a:ln>
            <a:noFill/>
          </a:ln>
        </p:spPr>
        <p:txBody>
          <a:bodyPr spcFirstLastPara="1" wrap="square" lIns="91425" tIns="91425" rIns="91425" bIns="91425" anchor="ctr" anchorCtr="0"/>
          <a:lstStyle>
            <a:lvl1pPr marL="0" marR="0" lvl="0" indent="-95250" algn="ctr" rtl="0">
              <a:spcBef>
                <a:spcPts val="0"/>
              </a:spcBef>
              <a:spcAft>
                <a:spcPts val="0"/>
              </a:spcAft>
              <a:buSzPts val="1500"/>
              <a:buChar char="●"/>
              <a:defRPr sz="7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340" name="Shape 340"/>
          <p:cNvSpPr txBox="1">
            <a:spLocks noGrp="1"/>
          </p:cNvSpPr>
          <p:nvPr>
            <p:ph type="sldNum" idx="12"/>
          </p:nvPr>
        </p:nvSpPr>
        <p:spPr>
          <a:xfrm>
            <a:off x="9900460" y="6459787"/>
            <a:ext cx="1311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341" name="Shape 341"/>
          <p:cNvCxnSpPr/>
          <p:nvPr/>
        </p:nvCxnSpPr>
        <p:spPr>
          <a:xfrm>
            <a:off x="1207659" y="4343400"/>
            <a:ext cx="98751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1269057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80"/>
        <p:cNvGrpSpPr/>
        <p:nvPr/>
      </p:nvGrpSpPr>
      <p:grpSpPr>
        <a:xfrm>
          <a:off x="0" y="0"/>
          <a:ext cx="0" cy="0"/>
          <a:chOff x="0" y="0"/>
          <a:chExt cx="0" cy="0"/>
        </a:xfrm>
      </p:grpSpPr>
      <p:sp>
        <p:nvSpPr>
          <p:cNvPr id="181" name="Shape 181"/>
          <p:cNvSpPr txBox="1">
            <a:spLocks noGrp="1"/>
          </p:cNvSpPr>
          <p:nvPr>
            <p:ph type="ctrTitle"/>
          </p:nvPr>
        </p:nvSpPr>
        <p:spPr>
          <a:xfrm>
            <a:off x="961900" y="3785246"/>
            <a:ext cx="6955500" cy="1546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185C5"/>
              </a:buClr>
              <a:buSzPts val="1500"/>
              <a:buFont typeface="Raleway"/>
              <a:buNone/>
              <a:defRPr sz="4800" b="0" i="0" u="none" strike="noStrike" cap="none">
                <a:solidFill>
                  <a:srgbClr val="2185C5"/>
                </a:solidFill>
                <a:latin typeface="Raleway"/>
                <a:ea typeface="Raleway"/>
                <a:cs typeface="Raleway"/>
                <a:sym typeface="Raleway"/>
              </a:defRPr>
            </a:lvl1pPr>
            <a:lvl2pPr lvl="1"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2pPr>
            <a:lvl3pPr lvl="2"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3pPr>
            <a:lvl4pPr lvl="3"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4pPr>
            <a:lvl5pPr lvl="4"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5pPr>
            <a:lvl6pPr lvl="5"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6pPr>
            <a:lvl7pPr lvl="6"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7pPr>
            <a:lvl8pPr lvl="7"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8pPr>
            <a:lvl9pPr lvl="8"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9pPr>
          </a:lstStyle>
          <a:p>
            <a:endParaRPr/>
          </a:p>
        </p:txBody>
      </p:sp>
      <p:sp>
        <p:nvSpPr>
          <p:cNvPr id="182" name="Shape 182"/>
          <p:cNvSpPr/>
          <p:nvPr/>
        </p:nvSpPr>
        <p:spPr>
          <a:xfrm>
            <a:off x="7917661" y="3377550"/>
            <a:ext cx="9624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83" name="Shape 183"/>
          <p:cNvSpPr/>
          <p:nvPr/>
        </p:nvSpPr>
        <p:spPr>
          <a:xfrm>
            <a:off x="8879814" y="3377550"/>
            <a:ext cx="9624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84" name="Shape 184"/>
          <p:cNvSpPr/>
          <p:nvPr/>
        </p:nvSpPr>
        <p:spPr>
          <a:xfrm>
            <a:off x="-1" y="3377550"/>
            <a:ext cx="9624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85" name="Shape 185"/>
          <p:cNvSpPr/>
          <p:nvPr/>
        </p:nvSpPr>
        <p:spPr>
          <a:xfrm>
            <a:off x="961899" y="3377550"/>
            <a:ext cx="69555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31437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191600" y="274650"/>
            <a:ext cx="86169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97ABBC"/>
              </a:buClr>
              <a:buSzPts val="1500"/>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2pPr>
            <a:lvl3pPr lvl="2"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3pPr>
            <a:lvl4pPr lvl="3"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4pPr>
            <a:lvl5pPr lvl="4"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5pPr>
            <a:lvl6pPr lvl="5"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6pPr>
            <a:lvl7pPr lvl="6"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7pPr>
            <a:lvl8pPr lvl="7"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8pPr>
            <a:lvl9pPr lvl="8"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9pPr>
          </a:lstStyle>
          <a:p>
            <a:endParaRPr/>
          </a:p>
        </p:txBody>
      </p:sp>
      <p:sp>
        <p:nvSpPr>
          <p:cNvPr id="188" name="Shape 188"/>
          <p:cNvSpPr txBox="1">
            <a:spLocks noGrp="1"/>
          </p:cNvSpPr>
          <p:nvPr>
            <p:ph type="body" idx="1"/>
          </p:nvPr>
        </p:nvSpPr>
        <p:spPr>
          <a:xfrm>
            <a:off x="1191500" y="1600200"/>
            <a:ext cx="4182300" cy="4967700"/>
          </a:xfrm>
          <a:prstGeom prst="rect">
            <a:avLst/>
          </a:prstGeom>
          <a:noFill/>
          <a:ln>
            <a:noFill/>
          </a:ln>
        </p:spPr>
        <p:txBody>
          <a:bodyPr spcFirstLastPara="1" wrap="square" lIns="91425" tIns="91425" rIns="91425" bIns="91425" anchor="t" anchorCtr="0"/>
          <a:lstStyle>
            <a:lvl1pPr marL="457200" marR="0" lvl="0" indent="-349250" algn="l" rtl="0">
              <a:lnSpc>
                <a:spcPct val="100000"/>
              </a:lnSpc>
              <a:spcBef>
                <a:spcPts val="0"/>
              </a:spcBef>
              <a:spcAft>
                <a:spcPts val="0"/>
              </a:spcAft>
              <a:buClr>
                <a:srgbClr val="677480"/>
              </a:buClr>
              <a:buSzPts val="1900"/>
              <a:buFont typeface="Lato"/>
              <a:buChar char="▷"/>
              <a:defRPr sz="1900" b="0" i="0" u="none" strike="noStrike" cap="none">
                <a:solidFill>
                  <a:srgbClr val="677480"/>
                </a:solidFill>
                <a:latin typeface="Lato"/>
                <a:ea typeface="Lato"/>
                <a:cs typeface="Lato"/>
                <a:sym typeface="Lato"/>
              </a:defRPr>
            </a:lvl1pPr>
            <a:lvl2pPr marL="914400" marR="0" lvl="1"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2pPr>
            <a:lvl3pPr marL="1371600" marR="0" lvl="2"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3pPr>
            <a:lvl4pPr marL="1828800" marR="0" lvl="3"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4pPr>
            <a:lvl5pPr marL="2286000" marR="0" lvl="4"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5pPr>
            <a:lvl6pPr marL="2743200" marR="0" lvl="5"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6pPr>
            <a:lvl7pPr marL="3200400" marR="0" lvl="6"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7pPr>
            <a:lvl8pPr marL="3657600" marR="0" lvl="7"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8pPr>
            <a:lvl9pPr marL="4114800" marR="0" lvl="8"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9pPr>
          </a:lstStyle>
          <a:p>
            <a:endParaRPr/>
          </a:p>
        </p:txBody>
      </p:sp>
      <p:sp>
        <p:nvSpPr>
          <p:cNvPr id="189" name="Shape 189"/>
          <p:cNvSpPr txBox="1">
            <a:spLocks noGrp="1"/>
          </p:cNvSpPr>
          <p:nvPr>
            <p:ph type="body" idx="2"/>
          </p:nvPr>
        </p:nvSpPr>
        <p:spPr>
          <a:xfrm>
            <a:off x="5625940" y="1600200"/>
            <a:ext cx="4182300" cy="4967700"/>
          </a:xfrm>
          <a:prstGeom prst="rect">
            <a:avLst/>
          </a:prstGeom>
          <a:noFill/>
          <a:ln>
            <a:noFill/>
          </a:ln>
        </p:spPr>
        <p:txBody>
          <a:bodyPr spcFirstLastPara="1" wrap="square" lIns="91425" tIns="91425" rIns="91425" bIns="91425" anchor="t" anchorCtr="0"/>
          <a:lstStyle>
            <a:lvl1pPr marL="457200" marR="0" lvl="0" indent="-349250" algn="l" rtl="0">
              <a:lnSpc>
                <a:spcPct val="100000"/>
              </a:lnSpc>
              <a:spcBef>
                <a:spcPts val="0"/>
              </a:spcBef>
              <a:spcAft>
                <a:spcPts val="0"/>
              </a:spcAft>
              <a:buClr>
                <a:srgbClr val="677480"/>
              </a:buClr>
              <a:buSzPts val="1900"/>
              <a:buFont typeface="Lato"/>
              <a:buChar char="▷"/>
              <a:defRPr sz="1900" b="0" i="0" u="none" strike="noStrike" cap="none">
                <a:solidFill>
                  <a:srgbClr val="677480"/>
                </a:solidFill>
                <a:latin typeface="Lato"/>
                <a:ea typeface="Lato"/>
                <a:cs typeface="Lato"/>
                <a:sym typeface="Lato"/>
              </a:defRPr>
            </a:lvl1pPr>
            <a:lvl2pPr marL="914400" marR="0" lvl="1"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2pPr>
            <a:lvl3pPr marL="1371600" marR="0" lvl="2"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3pPr>
            <a:lvl4pPr marL="1828800" marR="0" lvl="3"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4pPr>
            <a:lvl5pPr marL="2286000" marR="0" lvl="4"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5pPr>
            <a:lvl6pPr marL="2743200" marR="0" lvl="5"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6pPr>
            <a:lvl7pPr marL="3200400" marR="0" lvl="6"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7pPr>
            <a:lvl8pPr marL="3657600" marR="0" lvl="7"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8pPr>
            <a:lvl9pPr marL="4114800" marR="0" lvl="8"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9pPr>
          </a:lstStyle>
          <a:p>
            <a:endParaRPr/>
          </a:p>
        </p:txBody>
      </p:sp>
      <p:sp>
        <p:nvSpPr>
          <p:cNvPr id="190" name="Shape 190"/>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91" name="Shape 191"/>
          <p:cNvSpPr/>
          <p:nvPr/>
        </p:nvSpPr>
        <p:spPr>
          <a:xfrm>
            <a:off x="11000415"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92" name="Shape 192"/>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93" name="Shape 193"/>
          <p:cNvSpPr/>
          <p:nvPr/>
        </p:nvSpPr>
        <p:spPr>
          <a:xfrm>
            <a:off x="1191612" y="6755100"/>
            <a:ext cx="86169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591051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Shape 195"/>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96" name="Shape 196"/>
          <p:cNvSpPr/>
          <p:nvPr/>
        </p:nvSpPr>
        <p:spPr>
          <a:xfrm>
            <a:off x="11000415"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97" name="Shape 197"/>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198" name="Shape 198"/>
          <p:cNvSpPr/>
          <p:nvPr/>
        </p:nvSpPr>
        <p:spPr>
          <a:xfrm>
            <a:off x="1191612" y="6755100"/>
            <a:ext cx="86169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36162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99"/>
        <p:cNvGrpSpPr/>
        <p:nvPr/>
      </p:nvGrpSpPr>
      <p:grpSpPr>
        <a:xfrm>
          <a:off x="0" y="0"/>
          <a:ext cx="0" cy="0"/>
          <a:chOff x="0" y="0"/>
          <a:chExt cx="0" cy="0"/>
        </a:xfrm>
      </p:grpSpPr>
      <p:sp>
        <p:nvSpPr>
          <p:cNvPr id="200" name="Shape 200"/>
          <p:cNvSpPr/>
          <p:nvPr/>
        </p:nvSpPr>
        <p:spPr>
          <a:xfrm>
            <a:off x="0" y="0"/>
            <a:ext cx="12192000" cy="53241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01" name="Shape 201"/>
          <p:cNvSpPr txBox="1">
            <a:spLocks noGrp="1"/>
          </p:cNvSpPr>
          <p:nvPr>
            <p:ph type="ctrTitle"/>
          </p:nvPr>
        </p:nvSpPr>
        <p:spPr>
          <a:xfrm>
            <a:off x="914400" y="2111123"/>
            <a:ext cx="10363200" cy="15465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1500"/>
              <a:buFont typeface="Raleway"/>
              <a:buNone/>
              <a:defRPr sz="4800" b="0" i="0" u="none" strike="noStrike" cap="none">
                <a:solidFill>
                  <a:srgbClr val="FFFFFF"/>
                </a:solidFill>
                <a:latin typeface="Raleway"/>
                <a:ea typeface="Raleway"/>
                <a:cs typeface="Raleway"/>
                <a:sym typeface="Raleway"/>
              </a:defRPr>
            </a:lvl1pPr>
            <a:lvl2pPr lvl="1" indent="0" algn="ctr" rtl="0">
              <a:spcBef>
                <a:spcPts val="0"/>
              </a:spcBef>
              <a:spcAft>
                <a:spcPts val="0"/>
              </a:spcAft>
              <a:buClr>
                <a:srgbClr val="FFFFFF"/>
              </a:buClr>
              <a:buSzPts val="1500"/>
              <a:buFont typeface="Raleway"/>
              <a:buNone/>
              <a:defRPr sz="4800">
                <a:solidFill>
                  <a:srgbClr val="FFFFFF"/>
                </a:solidFill>
                <a:latin typeface="Raleway"/>
                <a:ea typeface="Raleway"/>
                <a:cs typeface="Raleway"/>
                <a:sym typeface="Raleway"/>
              </a:defRPr>
            </a:lvl2pPr>
            <a:lvl3pPr lvl="2" indent="0" algn="ctr" rtl="0">
              <a:spcBef>
                <a:spcPts val="0"/>
              </a:spcBef>
              <a:spcAft>
                <a:spcPts val="0"/>
              </a:spcAft>
              <a:buClr>
                <a:srgbClr val="FFFFFF"/>
              </a:buClr>
              <a:buSzPts val="1500"/>
              <a:buFont typeface="Raleway"/>
              <a:buNone/>
              <a:defRPr sz="4800">
                <a:solidFill>
                  <a:srgbClr val="FFFFFF"/>
                </a:solidFill>
                <a:latin typeface="Raleway"/>
                <a:ea typeface="Raleway"/>
                <a:cs typeface="Raleway"/>
                <a:sym typeface="Raleway"/>
              </a:defRPr>
            </a:lvl3pPr>
            <a:lvl4pPr lvl="3" indent="0" algn="ctr" rtl="0">
              <a:spcBef>
                <a:spcPts val="0"/>
              </a:spcBef>
              <a:spcAft>
                <a:spcPts val="0"/>
              </a:spcAft>
              <a:buClr>
                <a:srgbClr val="FFFFFF"/>
              </a:buClr>
              <a:buSzPts val="1500"/>
              <a:buFont typeface="Raleway"/>
              <a:buNone/>
              <a:defRPr sz="4800">
                <a:solidFill>
                  <a:srgbClr val="FFFFFF"/>
                </a:solidFill>
                <a:latin typeface="Raleway"/>
                <a:ea typeface="Raleway"/>
                <a:cs typeface="Raleway"/>
                <a:sym typeface="Raleway"/>
              </a:defRPr>
            </a:lvl4pPr>
            <a:lvl5pPr lvl="4" indent="0" algn="ctr" rtl="0">
              <a:spcBef>
                <a:spcPts val="0"/>
              </a:spcBef>
              <a:spcAft>
                <a:spcPts val="0"/>
              </a:spcAft>
              <a:buClr>
                <a:srgbClr val="FFFFFF"/>
              </a:buClr>
              <a:buSzPts val="1500"/>
              <a:buFont typeface="Raleway"/>
              <a:buNone/>
              <a:defRPr sz="4800">
                <a:solidFill>
                  <a:srgbClr val="FFFFFF"/>
                </a:solidFill>
                <a:latin typeface="Raleway"/>
                <a:ea typeface="Raleway"/>
                <a:cs typeface="Raleway"/>
                <a:sym typeface="Raleway"/>
              </a:defRPr>
            </a:lvl5pPr>
            <a:lvl6pPr lvl="5" indent="0" algn="ctr" rtl="0">
              <a:spcBef>
                <a:spcPts val="0"/>
              </a:spcBef>
              <a:spcAft>
                <a:spcPts val="0"/>
              </a:spcAft>
              <a:buClr>
                <a:srgbClr val="FFFFFF"/>
              </a:buClr>
              <a:buSzPts val="1500"/>
              <a:buFont typeface="Raleway"/>
              <a:buNone/>
              <a:defRPr sz="4800">
                <a:solidFill>
                  <a:srgbClr val="FFFFFF"/>
                </a:solidFill>
                <a:latin typeface="Raleway"/>
                <a:ea typeface="Raleway"/>
                <a:cs typeface="Raleway"/>
                <a:sym typeface="Raleway"/>
              </a:defRPr>
            </a:lvl6pPr>
            <a:lvl7pPr lvl="6" indent="0" algn="ctr" rtl="0">
              <a:spcBef>
                <a:spcPts val="0"/>
              </a:spcBef>
              <a:spcAft>
                <a:spcPts val="0"/>
              </a:spcAft>
              <a:buClr>
                <a:srgbClr val="FFFFFF"/>
              </a:buClr>
              <a:buSzPts val="1500"/>
              <a:buFont typeface="Raleway"/>
              <a:buNone/>
              <a:defRPr sz="4800">
                <a:solidFill>
                  <a:srgbClr val="FFFFFF"/>
                </a:solidFill>
                <a:latin typeface="Raleway"/>
                <a:ea typeface="Raleway"/>
                <a:cs typeface="Raleway"/>
                <a:sym typeface="Raleway"/>
              </a:defRPr>
            </a:lvl7pPr>
            <a:lvl8pPr lvl="7" indent="0" algn="ctr" rtl="0">
              <a:spcBef>
                <a:spcPts val="0"/>
              </a:spcBef>
              <a:spcAft>
                <a:spcPts val="0"/>
              </a:spcAft>
              <a:buClr>
                <a:srgbClr val="FFFFFF"/>
              </a:buClr>
              <a:buSzPts val="1500"/>
              <a:buFont typeface="Raleway"/>
              <a:buNone/>
              <a:defRPr sz="4800">
                <a:solidFill>
                  <a:srgbClr val="FFFFFF"/>
                </a:solidFill>
                <a:latin typeface="Raleway"/>
                <a:ea typeface="Raleway"/>
                <a:cs typeface="Raleway"/>
                <a:sym typeface="Raleway"/>
              </a:defRPr>
            </a:lvl8pPr>
            <a:lvl9pPr lvl="8" indent="0" algn="ctr" rtl="0">
              <a:spcBef>
                <a:spcPts val="0"/>
              </a:spcBef>
              <a:spcAft>
                <a:spcPts val="0"/>
              </a:spcAft>
              <a:buClr>
                <a:srgbClr val="FFFFFF"/>
              </a:buClr>
              <a:buSzPts val="1500"/>
              <a:buFont typeface="Raleway"/>
              <a:buNone/>
              <a:defRPr sz="4800">
                <a:solidFill>
                  <a:srgbClr val="FFFFFF"/>
                </a:solidFill>
                <a:latin typeface="Raleway"/>
                <a:ea typeface="Raleway"/>
                <a:cs typeface="Raleway"/>
                <a:sym typeface="Raleway"/>
              </a:defRPr>
            </a:lvl9pPr>
          </a:lstStyle>
          <a:p>
            <a:endParaRPr/>
          </a:p>
        </p:txBody>
      </p:sp>
      <p:sp>
        <p:nvSpPr>
          <p:cNvPr id="202" name="Shape 202"/>
          <p:cNvSpPr txBox="1">
            <a:spLocks noGrp="1"/>
          </p:cNvSpPr>
          <p:nvPr>
            <p:ph type="subTitle" idx="1"/>
          </p:nvPr>
        </p:nvSpPr>
        <p:spPr>
          <a:xfrm>
            <a:off x="914400" y="3786737"/>
            <a:ext cx="10363200" cy="10464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rgbClr val="FFFFFF"/>
              </a:buClr>
              <a:buSzPts val="3100"/>
              <a:buFont typeface="Lato"/>
              <a:buNone/>
              <a:defRPr sz="2400" b="1" i="0" u="none" strike="noStrike" cap="none">
                <a:solidFill>
                  <a:srgbClr val="FFFFFF"/>
                </a:solidFill>
                <a:latin typeface="Lato"/>
                <a:ea typeface="Lato"/>
                <a:cs typeface="Lato"/>
                <a:sym typeface="Lato"/>
              </a:defRPr>
            </a:lvl1pPr>
            <a:lvl2pPr marL="457200" marR="0" lvl="1" indent="0" algn="ctr" rtl="0">
              <a:lnSpc>
                <a:spcPct val="100000"/>
              </a:lnSpc>
              <a:spcBef>
                <a:spcPts val="0"/>
              </a:spcBef>
              <a:spcAft>
                <a:spcPts val="0"/>
              </a:spcAft>
              <a:buClr>
                <a:srgbClr val="FFFFFF"/>
              </a:buClr>
              <a:buSzPts val="1500"/>
              <a:buFont typeface="Lato"/>
              <a:buNone/>
              <a:defRPr sz="2400" b="1" i="0" u="none" strike="noStrike" cap="none">
                <a:solidFill>
                  <a:srgbClr val="FFFFFF"/>
                </a:solidFill>
                <a:latin typeface="Lato"/>
                <a:ea typeface="Lato"/>
                <a:cs typeface="Lato"/>
                <a:sym typeface="Lato"/>
              </a:defRPr>
            </a:lvl2pPr>
            <a:lvl3pPr marL="914400" marR="0" lvl="2" indent="0" algn="ctr" rtl="0">
              <a:lnSpc>
                <a:spcPct val="100000"/>
              </a:lnSpc>
              <a:spcBef>
                <a:spcPts val="0"/>
              </a:spcBef>
              <a:spcAft>
                <a:spcPts val="0"/>
              </a:spcAft>
              <a:buClr>
                <a:srgbClr val="FFFFFF"/>
              </a:buClr>
              <a:buSzPts val="1500"/>
              <a:buFont typeface="Lato"/>
              <a:buNone/>
              <a:defRPr sz="2400" b="1" i="0" u="none" strike="noStrike" cap="none">
                <a:solidFill>
                  <a:srgbClr val="FFFFFF"/>
                </a:solidFill>
                <a:latin typeface="Lato"/>
                <a:ea typeface="Lato"/>
                <a:cs typeface="Lato"/>
                <a:sym typeface="Lato"/>
              </a:defRPr>
            </a:lvl3pPr>
            <a:lvl4pPr marL="1371600" marR="0" lvl="3" indent="0" algn="ctr" rtl="0">
              <a:lnSpc>
                <a:spcPct val="100000"/>
              </a:lnSpc>
              <a:spcBef>
                <a:spcPts val="0"/>
              </a:spcBef>
              <a:spcAft>
                <a:spcPts val="0"/>
              </a:spcAft>
              <a:buClr>
                <a:srgbClr val="FFFFFF"/>
              </a:buClr>
              <a:buSzPts val="1500"/>
              <a:buFont typeface="Lato"/>
              <a:buNone/>
              <a:defRPr sz="2400" b="1" i="0" u="none" strike="noStrike" cap="none">
                <a:solidFill>
                  <a:srgbClr val="FFFFFF"/>
                </a:solidFill>
                <a:latin typeface="Lato"/>
                <a:ea typeface="Lato"/>
                <a:cs typeface="Lato"/>
                <a:sym typeface="Lato"/>
              </a:defRPr>
            </a:lvl4pPr>
            <a:lvl5pPr marL="1828800" marR="0" lvl="4" indent="0" algn="ctr" rtl="0">
              <a:lnSpc>
                <a:spcPct val="100000"/>
              </a:lnSpc>
              <a:spcBef>
                <a:spcPts val="0"/>
              </a:spcBef>
              <a:spcAft>
                <a:spcPts val="0"/>
              </a:spcAft>
              <a:buClr>
                <a:srgbClr val="FFFFFF"/>
              </a:buClr>
              <a:buSzPts val="1500"/>
              <a:buFont typeface="Lato"/>
              <a:buNone/>
              <a:defRPr sz="2400" b="1" i="0" u="none" strike="noStrike" cap="none">
                <a:solidFill>
                  <a:srgbClr val="FFFFFF"/>
                </a:solidFill>
                <a:latin typeface="Lato"/>
                <a:ea typeface="Lato"/>
                <a:cs typeface="Lato"/>
                <a:sym typeface="Lato"/>
              </a:defRPr>
            </a:lvl5pPr>
            <a:lvl6pPr marL="2286000" marR="0" lvl="5" indent="0" algn="ctr" rtl="0">
              <a:lnSpc>
                <a:spcPct val="100000"/>
              </a:lnSpc>
              <a:spcBef>
                <a:spcPts val="0"/>
              </a:spcBef>
              <a:spcAft>
                <a:spcPts val="0"/>
              </a:spcAft>
              <a:buClr>
                <a:srgbClr val="FFFFFF"/>
              </a:buClr>
              <a:buSzPts val="1500"/>
              <a:buFont typeface="Lato"/>
              <a:buNone/>
              <a:defRPr sz="2400" b="1" i="0" u="none" strike="noStrike" cap="none">
                <a:solidFill>
                  <a:srgbClr val="FFFFFF"/>
                </a:solidFill>
                <a:latin typeface="Lato"/>
                <a:ea typeface="Lato"/>
                <a:cs typeface="Lato"/>
                <a:sym typeface="Lato"/>
              </a:defRPr>
            </a:lvl6pPr>
            <a:lvl7pPr marL="2743200" marR="0" lvl="6" indent="0" algn="ctr" rtl="0">
              <a:lnSpc>
                <a:spcPct val="100000"/>
              </a:lnSpc>
              <a:spcBef>
                <a:spcPts val="0"/>
              </a:spcBef>
              <a:spcAft>
                <a:spcPts val="0"/>
              </a:spcAft>
              <a:buClr>
                <a:srgbClr val="FFFFFF"/>
              </a:buClr>
              <a:buSzPts val="1500"/>
              <a:buFont typeface="Lato"/>
              <a:buNone/>
              <a:defRPr sz="2400" b="1" i="0" u="none" strike="noStrike" cap="none">
                <a:solidFill>
                  <a:srgbClr val="FFFFFF"/>
                </a:solidFill>
                <a:latin typeface="Lato"/>
                <a:ea typeface="Lato"/>
                <a:cs typeface="Lato"/>
                <a:sym typeface="Lato"/>
              </a:defRPr>
            </a:lvl7pPr>
            <a:lvl8pPr marL="3200400" marR="0" lvl="7" indent="0" algn="ctr" rtl="0">
              <a:lnSpc>
                <a:spcPct val="100000"/>
              </a:lnSpc>
              <a:spcBef>
                <a:spcPts val="0"/>
              </a:spcBef>
              <a:spcAft>
                <a:spcPts val="0"/>
              </a:spcAft>
              <a:buClr>
                <a:srgbClr val="FFFFFF"/>
              </a:buClr>
              <a:buSzPts val="1500"/>
              <a:buFont typeface="Lato"/>
              <a:buNone/>
              <a:defRPr sz="2400" b="1" i="0" u="none" strike="noStrike" cap="none">
                <a:solidFill>
                  <a:srgbClr val="FFFFFF"/>
                </a:solidFill>
                <a:latin typeface="Lato"/>
                <a:ea typeface="Lato"/>
                <a:cs typeface="Lato"/>
                <a:sym typeface="Lato"/>
              </a:defRPr>
            </a:lvl8pPr>
            <a:lvl9pPr marL="3657600" marR="0" lvl="8" indent="0" algn="ctr" rtl="0">
              <a:lnSpc>
                <a:spcPct val="100000"/>
              </a:lnSpc>
              <a:spcBef>
                <a:spcPts val="0"/>
              </a:spcBef>
              <a:spcAft>
                <a:spcPts val="0"/>
              </a:spcAft>
              <a:buClr>
                <a:srgbClr val="FFFFFF"/>
              </a:buClr>
              <a:buSzPts val="1500"/>
              <a:buFont typeface="Lato"/>
              <a:buNone/>
              <a:defRPr sz="2400" b="1" i="0" u="none" strike="noStrike" cap="none">
                <a:solidFill>
                  <a:srgbClr val="FFFFFF"/>
                </a:solidFill>
                <a:latin typeface="Lato"/>
                <a:ea typeface="Lato"/>
                <a:cs typeface="Lato"/>
                <a:sym typeface="Lato"/>
              </a:defRPr>
            </a:lvl9pPr>
          </a:lstStyle>
          <a:p>
            <a:endParaRPr/>
          </a:p>
        </p:txBody>
      </p:sp>
      <p:sp>
        <p:nvSpPr>
          <p:cNvPr id="203" name="Shape 203"/>
          <p:cNvSpPr/>
          <p:nvPr/>
        </p:nvSpPr>
        <p:spPr>
          <a:xfrm>
            <a:off x="4063604" y="5323800"/>
            <a:ext cx="40635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04" name="Shape 204"/>
          <p:cNvSpPr/>
          <p:nvPr/>
        </p:nvSpPr>
        <p:spPr>
          <a:xfrm>
            <a:off x="8128360" y="5323800"/>
            <a:ext cx="40635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05" name="Shape 205"/>
          <p:cNvSpPr/>
          <p:nvPr/>
        </p:nvSpPr>
        <p:spPr>
          <a:xfrm>
            <a:off x="1" y="5323800"/>
            <a:ext cx="40635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99500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2280567" y="2882400"/>
            <a:ext cx="7631700" cy="1093200"/>
          </a:xfrm>
          <a:prstGeom prst="rect">
            <a:avLst/>
          </a:prstGeom>
          <a:noFill/>
          <a:ln>
            <a:noFill/>
          </a:ln>
        </p:spPr>
        <p:txBody>
          <a:bodyPr spcFirstLastPara="1" wrap="square" lIns="91425" tIns="91425" rIns="91425" bIns="91425" anchor="t" anchorCtr="0"/>
          <a:lstStyle>
            <a:lvl1pPr marL="457200" marR="0" lvl="0" indent="-425450" algn="ctr" rtl="0">
              <a:lnSpc>
                <a:spcPct val="100000"/>
              </a:lnSpc>
              <a:spcBef>
                <a:spcPts val="0"/>
              </a:spcBef>
              <a:spcAft>
                <a:spcPts val="0"/>
              </a:spcAft>
              <a:buClr>
                <a:srgbClr val="677480"/>
              </a:buClr>
              <a:buSzPts val="3100"/>
              <a:buFont typeface="Lato"/>
              <a:buChar char="▷"/>
              <a:defRPr sz="3100" b="0" i="1" u="none" strike="noStrike" cap="none">
                <a:solidFill>
                  <a:srgbClr val="677480"/>
                </a:solidFill>
                <a:latin typeface="Lato"/>
                <a:ea typeface="Lato"/>
                <a:cs typeface="Lato"/>
                <a:sym typeface="Lato"/>
              </a:defRPr>
            </a:lvl1pPr>
            <a:lvl2pPr marL="914400" marR="0" lvl="1" indent="-228600" algn="ctr" rtl="0">
              <a:lnSpc>
                <a:spcPct val="100000"/>
              </a:lnSpc>
              <a:spcBef>
                <a:spcPts val="0"/>
              </a:spcBef>
              <a:spcAft>
                <a:spcPts val="0"/>
              </a:spcAft>
              <a:buClr>
                <a:srgbClr val="677480"/>
              </a:buClr>
              <a:buSzPts val="1500"/>
              <a:buFont typeface="Lato"/>
              <a:buNone/>
              <a:defRPr sz="2400" b="0" i="1" u="none" strike="noStrike" cap="none">
                <a:solidFill>
                  <a:srgbClr val="677480"/>
                </a:solidFill>
                <a:latin typeface="Lato"/>
                <a:ea typeface="Lato"/>
                <a:cs typeface="Lato"/>
                <a:sym typeface="Lato"/>
              </a:defRPr>
            </a:lvl2pPr>
            <a:lvl3pPr marL="1371600" marR="0" lvl="2" indent="-228600" algn="ctr" rtl="0">
              <a:lnSpc>
                <a:spcPct val="100000"/>
              </a:lnSpc>
              <a:spcBef>
                <a:spcPts val="0"/>
              </a:spcBef>
              <a:spcAft>
                <a:spcPts val="0"/>
              </a:spcAft>
              <a:buClr>
                <a:srgbClr val="677480"/>
              </a:buClr>
              <a:buSzPts val="1500"/>
              <a:buFont typeface="Lato"/>
              <a:buNone/>
              <a:defRPr sz="2400" b="0" i="1" u="none" strike="noStrike" cap="none">
                <a:solidFill>
                  <a:srgbClr val="677480"/>
                </a:solidFill>
                <a:latin typeface="Lato"/>
                <a:ea typeface="Lato"/>
                <a:cs typeface="Lato"/>
                <a:sym typeface="Lato"/>
              </a:defRPr>
            </a:lvl3pPr>
            <a:lvl4pPr marL="1828800" marR="0" lvl="3" indent="-228600" algn="ctr" rtl="0">
              <a:lnSpc>
                <a:spcPct val="100000"/>
              </a:lnSpc>
              <a:spcBef>
                <a:spcPts val="0"/>
              </a:spcBef>
              <a:spcAft>
                <a:spcPts val="0"/>
              </a:spcAft>
              <a:buClr>
                <a:srgbClr val="677480"/>
              </a:buClr>
              <a:buSzPts val="1500"/>
              <a:buFont typeface="Lato"/>
              <a:buNone/>
              <a:defRPr sz="1900" b="0" i="1" u="none" strike="noStrike" cap="none">
                <a:solidFill>
                  <a:srgbClr val="677480"/>
                </a:solidFill>
                <a:latin typeface="Lato"/>
                <a:ea typeface="Lato"/>
                <a:cs typeface="Lato"/>
                <a:sym typeface="Lato"/>
              </a:defRPr>
            </a:lvl4pPr>
            <a:lvl5pPr marL="2286000" marR="0" lvl="4" indent="-228600" algn="ctr" rtl="0">
              <a:lnSpc>
                <a:spcPct val="100000"/>
              </a:lnSpc>
              <a:spcBef>
                <a:spcPts val="0"/>
              </a:spcBef>
              <a:spcAft>
                <a:spcPts val="0"/>
              </a:spcAft>
              <a:buClr>
                <a:srgbClr val="677480"/>
              </a:buClr>
              <a:buSzPts val="1500"/>
              <a:buFont typeface="Lato"/>
              <a:buNone/>
              <a:defRPr sz="1900" b="0" i="1" u="none" strike="noStrike" cap="none">
                <a:solidFill>
                  <a:srgbClr val="677480"/>
                </a:solidFill>
                <a:latin typeface="Lato"/>
                <a:ea typeface="Lato"/>
                <a:cs typeface="Lato"/>
                <a:sym typeface="Lato"/>
              </a:defRPr>
            </a:lvl5pPr>
            <a:lvl6pPr marL="2743200" marR="0" lvl="5" indent="-228600" algn="ctr" rtl="0">
              <a:lnSpc>
                <a:spcPct val="100000"/>
              </a:lnSpc>
              <a:spcBef>
                <a:spcPts val="0"/>
              </a:spcBef>
              <a:spcAft>
                <a:spcPts val="0"/>
              </a:spcAft>
              <a:buClr>
                <a:srgbClr val="677480"/>
              </a:buClr>
              <a:buSzPts val="1500"/>
              <a:buFont typeface="Lato"/>
              <a:buNone/>
              <a:defRPr sz="1900" b="0" i="1" u="none" strike="noStrike" cap="none">
                <a:solidFill>
                  <a:srgbClr val="677480"/>
                </a:solidFill>
                <a:latin typeface="Lato"/>
                <a:ea typeface="Lato"/>
                <a:cs typeface="Lato"/>
                <a:sym typeface="Lato"/>
              </a:defRPr>
            </a:lvl6pPr>
            <a:lvl7pPr marL="3200400" marR="0" lvl="6" indent="-228600" algn="ctr" rtl="0">
              <a:lnSpc>
                <a:spcPct val="100000"/>
              </a:lnSpc>
              <a:spcBef>
                <a:spcPts val="0"/>
              </a:spcBef>
              <a:spcAft>
                <a:spcPts val="0"/>
              </a:spcAft>
              <a:buClr>
                <a:srgbClr val="677480"/>
              </a:buClr>
              <a:buSzPts val="1500"/>
              <a:buFont typeface="Lato"/>
              <a:buNone/>
              <a:defRPr sz="1900" b="0" i="1" u="none" strike="noStrike" cap="none">
                <a:solidFill>
                  <a:srgbClr val="677480"/>
                </a:solidFill>
                <a:latin typeface="Lato"/>
                <a:ea typeface="Lato"/>
                <a:cs typeface="Lato"/>
                <a:sym typeface="Lato"/>
              </a:defRPr>
            </a:lvl7pPr>
            <a:lvl8pPr marL="3657600" marR="0" lvl="7" indent="-228600" algn="ctr" rtl="0">
              <a:lnSpc>
                <a:spcPct val="100000"/>
              </a:lnSpc>
              <a:spcBef>
                <a:spcPts val="0"/>
              </a:spcBef>
              <a:spcAft>
                <a:spcPts val="0"/>
              </a:spcAft>
              <a:buClr>
                <a:srgbClr val="677480"/>
              </a:buClr>
              <a:buSzPts val="1500"/>
              <a:buFont typeface="Lato"/>
              <a:buNone/>
              <a:defRPr sz="1900" b="0" i="1" u="none" strike="noStrike" cap="none">
                <a:solidFill>
                  <a:srgbClr val="677480"/>
                </a:solidFill>
                <a:latin typeface="Lato"/>
                <a:ea typeface="Lato"/>
                <a:cs typeface="Lato"/>
                <a:sym typeface="Lato"/>
              </a:defRPr>
            </a:lvl8pPr>
            <a:lvl9pPr marL="4114800" marR="0" lvl="8" indent="-228600" algn="ctr" rtl="0">
              <a:lnSpc>
                <a:spcPct val="100000"/>
              </a:lnSpc>
              <a:spcBef>
                <a:spcPts val="0"/>
              </a:spcBef>
              <a:spcAft>
                <a:spcPts val="0"/>
              </a:spcAft>
              <a:buClr>
                <a:srgbClr val="677480"/>
              </a:buClr>
              <a:buSzPts val="1500"/>
              <a:buFont typeface="Lato"/>
              <a:buNone/>
              <a:defRPr sz="1900" b="0" i="1" u="none" strike="noStrike" cap="none">
                <a:solidFill>
                  <a:srgbClr val="677480"/>
                </a:solidFill>
                <a:latin typeface="Lato"/>
                <a:ea typeface="Lato"/>
                <a:cs typeface="Lato"/>
                <a:sym typeface="Lato"/>
              </a:defRPr>
            </a:lvl9pPr>
          </a:lstStyle>
          <a:p>
            <a:endParaRPr/>
          </a:p>
        </p:txBody>
      </p:sp>
      <p:sp>
        <p:nvSpPr>
          <p:cNvPr id="208" name="Shape 208"/>
          <p:cNvSpPr txBox="1"/>
          <p:nvPr/>
        </p:nvSpPr>
        <p:spPr>
          <a:xfrm>
            <a:off x="4791200" y="1575225"/>
            <a:ext cx="2609700" cy="87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97ABBC"/>
              </a:buClr>
              <a:buFont typeface="Arial"/>
              <a:buNone/>
            </a:pPr>
            <a:r>
              <a:rPr lang="en-US" sz="9600" b="1" i="0" u="none" strike="noStrike" cap="none">
                <a:solidFill>
                  <a:srgbClr val="97ABBC"/>
                </a:solidFill>
                <a:latin typeface="Arial"/>
                <a:ea typeface="Arial"/>
                <a:cs typeface="Arial"/>
                <a:sym typeface="Arial"/>
              </a:rPr>
              <a:t>“</a:t>
            </a:r>
            <a:endParaRPr sz="1500"/>
          </a:p>
        </p:txBody>
      </p:sp>
      <p:sp>
        <p:nvSpPr>
          <p:cNvPr id="209" name="Shape 209"/>
          <p:cNvSpPr/>
          <p:nvPr/>
        </p:nvSpPr>
        <p:spPr>
          <a:xfrm>
            <a:off x="7631044" y="2132900"/>
            <a:ext cx="22803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10" name="Shape 210"/>
          <p:cNvSpPr/>
          <p:nvPr/>
        </p:nvSpPr>
        <p:spPr>
          <a:xfrm>
            <a:off x="9912234" y="2132900"/>
            <a:ext cx="22803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11" name="Shape 211"/>
          <p:cNvSpPr/>
          <p:nvPr/>
        </p:nvSpPr>
        <p:spPr>
          <a:xfrm>
            <a:off x="0" y="2132900"/>
            <a:ext cx="22803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12" name="Shape 212"/>
          <p:cNvSpPr/>
          <p:nvPr/>
        </p:nvSpPr>
        <p:spPr>
          <a:xfrm>
            <a:off x="2280565" y="2132900"/>
            <a:ext cx="22803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300541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1191600" y="274650"/>
            <a:ext cx="86169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97ABBC"/>
              </a:buClr>
              <a:buSzPts val="1500"/>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2pPr>
            <a:lvl3pPr lvl="2"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3pPr>
            <a:lvl4pPr lvl="3"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4pPr>
            <a:lvl5pPr lvl="4"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5pPr>
            <a:lvl6pPr lvl="5"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6pPr>
            <a:lvl7pPr lvl="6"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7pPr>
            <a:lvl8pPr lvl="7"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8pPr>
            <a:lvl9pPr lvl="8"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9pPr>
          </a:lstStyle>
          <a:p>
            <a:endParaRPr/>
          </a:p>
        </p:txBody>
      </p:sp>
      <p:sp>
        <p:nvSpPr>
          <p:cNvPr id="215" name="Shape 215"/>
          <p:cNvSpPr txBox="1">
            <a:spLocks noGrp="1"/>
          </p:cNvSpPr>
          <p:nvPr>
            <p:ph type="body" idx="1"/>
          </p:nvPr>
        </p:nvSpPr>
        <p:spPr>
          <a:xfrm>
            <a:off x="1191600" y="1831450"/>
            <a:ext cx="8616900" cy="4736400"/>
          </a:xfrm>
          <a:prstGeom prst="rect">
            <a:avLst/>
          </a:prstGeom>
          <a:noFill/>
          <a:ln>
            <a:noFill/>
          </a:ln>
        </p:spPr>
        <p:txBody>
          <a:bodyPr spcFirstLastPara="1" wrap="square" lIns="91425" tIns="91425" rIns="91425" bIns="91425" anchor="t" anchorCtr="0"/>
          <a:lstStyle>
            <a:lvl1pPr marL="457200" marR="0" lvl="0" indent="-425450" algn="l" rtl="0">
              <a:lnSpc>
                <a:spcPct val="100000"/>
              </a:lnSpc>
              <a:spcBef>
                <a:spcPts val="0"/>
              </a:spcBef>
              <a:spcAft>
                <a:spcPts val="0"/>
              </a:spcAft>
              <a:buClr>
                <a:srgbClr val="677480"/>
              </a:buClr>
              <a:buSzPts val="3100"/>
              <a:buFont typeface="Lato"/>
              <a:buChar char="▷"/>
              <a:defRPr sz="3100" b="0" i="0" u="none" strike="noStrike" cap="none">
                <a:solidFill>
                  <a:srgbClr val="677480"/>
                </a:solidFill>
                <a:latin typeface="Lato"/>
                <a:ea typeface="Lato"/>
                <a:cs typeface="Lato"/>
                <a:sym typeface="Lato"/>
              </a:defRPr>
            </a:lvl1pPr>
            <a:lvl2pPr marL="914400" marR="0" lvl="1" indent="-228600" algn="l" rtl="0">
              <a:lnSpc>
                <a:spcPct val="100000"/>
              </a:lnSpc>
              <a:spcBef>
                <a:spcPts val="0"/>
              </a:spcBef>
              <a:spcAft>
                <a:spcPts val="0"/>
              </a:spcAft>
              <a:buClr>
                <a:srgbClr val="677480"/>
              </a:buClr>
              <a:buSzPts val="1500"/>
              <a:buFont typeface="Lato"/>
              <a:buNone/>
              <a:defRPr sz="2400" b="0" i="0" u="none" strike="noStrike" cap="none">
                <a:solidFill>
                  <a:srgbClr val="677480"/>
                </a:solidFill>
                <a:latin typeface="Lato"/>
                <a:ea typeface="Lato"/>
                <a:cs typeface="Lato"/>
                <a:sym typeface="Lato"/>
              </a:defRPr>
            </a:lvl2pPr>
            <a:lvl3pPr marL="1371600" marR="0" lvl="2" indent="-228600" algn="l" rtl="0">
              <a:lnSpc>
                <a:spcPct val="100000"/>
              </a:lnSpc>
              <a:spcBef>
                <a:spcPts val="0"/>
              </a:spcBef>
              <a:spcAft>
                <a:spcPts val="0"/>
              </a:spcAft>
              <a:buClr>
                <a:srgbClr val="677480"/>
              </a:buClr>
              <a:buSzPts val="1500"/>
              <a:buFont typeface="Lato"/>
              <a:buNone/>
              <a:defRPr sz="2400" b="0" i="0" u="none" strike="noStrike" cap="none">
                <a:solidFill>
                  <a:srgbClr val="677480"/>
                </a:solidFill>
                <a:latin typeface="Lato"/>
                <a:ea typeface="Lato"/>
                <a:cs typeface="Lato"/>
                <a:sym typeface="Lato"/>
              </a:defRPr>
            </a:lvl3pPr>
            <a:lvl4pPr marL="1828800" marR="0" lvl="3"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4pPr>
            <a:lvl5pPr marL="2286000" marR="0" lvl="4"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5pPr>
            <a:lvl6pPr marL="2743200" marR="0" lvl="5"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6pPr>
            <a:lvl7pPr marL="3200400" marR="0" lvl="6"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7pPr>
            <a:lvl8pPr marL="3657600" marR="0" lvl="7"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8pPr>
            <a:lvl9pPr marL="4114800" marR="0" lvl="8" indent="-228600" algn="l" rtl="0">
              <a:lnSpc>
                <a:spcPct val="100000"/>
              </a:lnSpc>
              <a:spcBef>
                <a:spcPts val="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9pPr>
          </a:lstStyle>
          <a:p>
            <a:endParaRPr/>
          </a:p>
        </p:txBody>
      </p:sp>
      <p:sp>
        <p:nvSpPr>
          <p:cNvPr id="216" name="Shape 216"/>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17" name="Shape 217"/>
          <p:cNvSpPr/>
          <p:nvPr/>
        </p:nvSpPr>
        <p:spPr>
          <a:xfrm>
            <a:off x="11000415"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18" name="Shape 218"/>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19" name="Shape 219"/>
          <p:cNvSpPr/>
          <p:nvPr/>
        </p:nvSpPr>
        <p:spPr>
          <a:xfrm>
            <a:off x="1191612" y="6755100"/>
            <a:ext cx="86169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65469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2185C5"/>
        </a:solidFill>
        <a:effectLst/>
      </p:bgPr>
    </p:bg>
    <p:spTree>
      <p:nvGrpSpPr>
        <p:cNvPr id="1" name="Shape 220"/>
        <p:cNvGrpSpPr/>
        <p:nvPr/>
      </p:nvGrpSpPr>
      <p:grpSpPr>
        <a:xfrm>
          <a:off x="0" y="0"/>
          <a:ext cx="0" cy="0"/>
          <a:chOff x="0" y="0"/>
          <a:chExt cx="0" cy="0"/>
        </a:xfrm>
      </p:grpSpPr>
      <p:sp>
        <p:nvSpPr>
          <p:cNvPr id="221" name="Shape 221"/>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22" name="Shape 222"/>
          <p:cNvSpPr/>
          <p:nvPr/>
        </p:nvSpPr>
        <p:spPr>
          <a:xfrm>
            <a:off x="11000415"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23" name="Shape 223"/>
          <p:cNvSpPr/>
          <p:nvPr/>
        </p:nvSpPr>
        <p:spPr>
          <a:xfrm>
            <a:off x="0" y="6755100"/>
            <a:ext cx="1191600" cy="102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24" name="Shape 224"/>
          <p:cNvSpPr/>
          <p:nvPr/>
        </p:nvSpPr>
        <p:spPr>
          <a:xfrm>
            <a:off x="1191612" y="6755100"/>
            <a:ext cx="86169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16109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191600" y="274650"/>
            <a:ext cx="86169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97ABBC"/>
              </a:buClr>
              <a:buSzPts val="1500"/>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2pPr>
            <a:lvl3pPr lvl="2"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3pPr>
            <a:lvl4pPr lvl="3"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4pPr>
            <a:lvl5pPr lvl="4"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5pPr>
            <a:lvl6pPr lvl="5"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6pPr>
            <a:lvl7pPr lvl="6"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7pPr>
            <a:lvl8pPr lvl="7"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8pPr>
            <a:lvl9pPr lvl="8"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9pPr>
          </a:lstStyle>
          <a:p>
            <a:endParaRPr/>
          </a:p>
        </p:txBody>
      </p:sp>
      <p:sp>
        <p:nvSpPr>
          <p:cNvPr id="227" name="Shape 227"/>
          <p:cNvSpPr txBox="1">
            <a:spLocks noGrp="1"/>
          </p:cNvSpPr>
          <p:nvPr>
            <p:ph type="body" idx="1"/>
          </p:nvPr>
        </p:nvSpPr>
        <p:spPr>
          <a:xfrm>
            <a:off x="1191600" y="1600200"/>
            <a:ext cx="3161700" cy="49677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0"/>
              </a:spcBef>
              <a:spcAft>
                <a:spcPts val="0"/>
              </a:spcAft>
              <a:buClr>
                <a:srgbClr val="677480"/>
              </a:buClr>
              <a:buSzPts val="1500"/>
              <a:buFont typeface="Lato"/>
              <a:buChar char="▷"/>
              <a:defRPr sz="1500" b="0" i="0" u="none" strike="noStrike" cap="none">
                <a:solidFill>
                  <a:srgbClr val="677480"/>
                </a:solidFill>
                <a:latin typeface="Lato"/>
                <a:ea typeface="Lato"/>
                <a:cs typeface="Lato"/>
                <a:sym typeface="Lato"/>
              </a:defRPr>
            </a:lvl1pPr>
            <a:lvl2pPr marL="914400" marR="0" lvl="1"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2pPr>
            <a:lvl3pPr marL="1371600" marR="0" lvl="2"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3pPr>
            <a:lvl4pPr marL="1828800" marR="0" lvl="3"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4pPr>
            <a:lvl5pPr marL="2286000" marR="0" lvl="4"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5pPr>
            <a:lvl6pPr marL="2743200" marR="0" lvl="5"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6pPr>
            <a:lvl7pPr marL="3200400" marR="0" lvl="6"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7pPr>
            <a:lvl8pPr marL="3657600" marR="0" lvl="7"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8pPr>
            <a:lvl9pPr marL="4114800" marR="0" lvl="8"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9pPr>
          </a:lstStyle>
          <a:p>
            <a:endParaRPr/>
          </a:p>
        </p:txBody>
      </p:sp>
      <p:sp>
        <p:nvSpPr>
          <p:cNvPr id="228" name="Shape 228"/>
          <p:cNvSpPr txBox="1">
            <a:spLocks noGrp="1"/>
          </p:cNvSpPr>
          <p:nvPr>
            <p:ph type="body" idx="2"/>
          </p:nvPr>
        </p:nvSpPr>
        <p:spPr>
          <a:xfrm>
            <a:off x="4515204" y="1600200"/>
            <a:ext cx="3161700" cy="49677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0"/>
              </a:spcBef>
              <a:spcAft>
                <a:spcPts val="0"/>
              </a:spcAft>
              <a:buClr>
                <a:srgbClr val="677480"/>
              </a:buClr>
              <a:buSzPts val="1500"/>
              <a:buFont typeface="Lato"/>
              <a:buChar char="▷"/>
              <a:defRPr sz="1500" b="0" i="0" u="none" strike="noStrike" cap="none">
                <a:solidFill>
                  <a:srgbClr val="677480"/>
                </a:solidFill>
                <a:latin typeface="Lato"/>
                <a:ea typeface="Lato"/>
                <a:cs typeface="Lato"/>
                <a:sym typeface="Lato"/>
              </a:defRPr>
            </a:lvl1pPr>
            <a:lvl2pPr marL="914400" marR="0" lvl="1"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2pPr>
            <a:lvl3pPr marL="1371600" marR="0" lvl="2"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3pPr>
            <a:lvl4pPr marL="1828800" marR="0" lvl="3"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4pPr>
            <a:lvl5pPr marL="2286000" marR="0" lvl="4"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5pPr>
            <a:lvl6pPr marL="2743200" marR="0" lvl="5"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6pPr>
            <a:lvl7pPr marL="3200400" marR="0" lvl="6"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7pPr>
            <a:lvl8pPr marL="3657600" marR="0" lvl="7"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8pPr>
            <a:lvl9pPr marL="4114800" marR="0" lvl="8"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9pPr>
          </a:lstStyle>
          <a:p>
            <a:endParaRPr/>
          </a:p>
        </p:txBody>
      </p:sp>
      <p:sp>
        <p:nvSpPr>
          <p:cNvPr id="229" name="Shape 229"/>
          <p:cNvSpPr txBox="1">
            <a:spLocks noGrp="1"/>
          </p:cNvSpPr>
          <p:nvPr>
            <p:ph type="body" idx="3"/>
          </p:nvPr>
        </p:nvSpPr>
        <p:spPr>
          <a:xfrm>
            <a:off x="7838809" y="1600200"/>
            <a:ext cx="3161700" cy="49677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0"/>
              </a:spcBef>
              <a:spcAft>
                <a:spcPts val="0"/>
              </a:spcAft>
              <a:buClr>
                <a:srgbClr val="677480"/>
              </a:buClr>
              <a:buSzPts val="1500"/>
              <a:buFont typeface="Lato"/>
              <a:buChar char="▷"/>
              <a:defRPr sz="1500" b="0" i="0" u="none" strike="noStrike" cap="none">
                <a:solidFill>
                  <a:srgbClr val="677480"/>
                </a:solidFill>
                <a:latin typeface="Lato"/>
                <a:ea typeface="Lato"/>
                <a:cs typeface="Lato"/>
                <a:sym typeface="Lato"/>
              </a:defRPr>
            </a:lvl1pPr>
            <a:lvl2pPr marL="914400" marR="0" lvl="1"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2pPr>
            <a:lvl3pPr marL="1371600" marR="0" lvl="2"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3pPr>
            <a:lvl4pPr marL="1828800" marR="0" lvl="3"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4pPr>
            <a:lvl5pPr marL="2286000" marR="0" lvl="4"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5pPr>
            <a:lvl6pPr marL="2743200" marR="0" lvl="5"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6pPr>
            <a:lvl7pPr marL="3200400" marR="0" lvl="6"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7pPr>
            <a:lvl8pPr marL="3657600" marR="0" lvl="7"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8pPr>
            <a:lvl9pPr marL="4114800" marR="0" lvl="8" indent="-228600" algn="l" rtl="0">
              <a:lnSpc>
                <a:spcPct val="100000"/>
              </a:lnSpc>
              <a:spcBef>
                <a:spcPts val="0"/>
              </a:spcBef>
              <a:spcAft>
                <a:spcPts val="0"/>
              </a:spcAft>
              <a:buClr>
                <a:srgbClr val="677480"/>
              </a:buClr>
              <a:buSzPts val="1500"/>
              <a:buFont typeface="Lato"/>
              <a:buNone/>
              <a:defRPr sz="1500" b="0" i="0" u="none" strike="noStrike" cap="none">
                <a:solidFill>
                  <a:srgbClr val="677480"/>
                </a:solidFill>
                <a:latin typeface="Lato"/>
                <a:ea typeface="Lato"/>
                <a:cs typeface="Lato"/>
                <a:sym typeface="Lato"/>
              </a:defRPr>
            </a:lvl9pPr>
          </a:lstStyle>
          <a:p>
            <a:endParaRPr/>
          </a:p>
        </p:txBody>
      </p:sp>
      <p:sp>
        <p:nvSpPr>
          <p:cNvPr id="230" name="Shape 230"/>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31" name="Shape 231"/>
          <p:cNvSpPr/>
          <p:nvPr/>
        </p:nvSpPr>
        <p:spPr>
          <a:xfrm>
            <a:off x="11000415"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32" name="Shape 232"/>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33" name="Shape 233"/>
          <p:cNvSpPr/>
          <p:nvPr/>
        </p:nvSpPr>
        <p:spPr>
          <a:xfrm>
            <a:off x="1191612" y="6755100"/>
            <a:ext cx="86169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8155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3066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1191600" y="274650"/>
            <a:ext cx="86169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97ABBC"/>
              </a:buClr>
              <a:buSzPts val="1500"/>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2pPr>
            <a:lvl3pPr lvl="2"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3pPr>
            <a:lvl4pPr lvl="3"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4pPr>
            <a:lvl5pPr lvl="4"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5pPr>
            <a:lvl6pPr lvl="5"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6pPr>
            <a:lvl7pPr lvl="6"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7pPr>
            <a:lvl8pPr lvl="7"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8pPr>
            <a:lvl9pPr lvl="8"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9pPr>
          </a:lstStyle>
          <a:p>
            <a:endParaRPr/>
          </a:p>
        </p:txBody>
      </p:sp>
      <p:sp>
        <p:nvSpPr>
          <p:cNvPr id="236" name="Shape 236"/>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37" name="Shape 237"/>
          <p:cNvSpPr/>
          <p:nvPr/>
        </p:nvSpPr>
        <p:spPr>
          <a:xfrm>
            <a:off x="11000415"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38" name="Shape 238"/>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39" name="Shape 239"/>
          <p:cNvSpPr/>
          <p:nvPr/>
        </p:nvSpPr>
        <p:spPr>
          <a:xfrm>
            <a:off x="1191612" y="6755100"/>
            <a:ext cx="86169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51481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1191600" y="6199950"/>
            <a:ext cx="8616900" cy="4677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2185C5"/>
              </a:buClr>
              <a:buSzPts val="3100"/>
              <a:buFont typeface="Lato"/>
              <a:buNone/>
              <a:defRPr sz="1500" b="0" i="0" u="none" strike="noStrike" cap="none">
                <a:solidFill>
                  <a:srgbClr val="2185C5"/>
                </a:solidFill>
                <a:latin typeface="Lato"/>
                <a:ea typeface="Lato"/>
                <a:cs typeface="Lato"/>
                <a:sym typeface="Lato"/>
              </a:defRPr>
            </a:lvl1pPr>
            <a:lvl2pPr marL="914400" marR="0" lvl="1" indent="-228600" algn="l" rtl="0">
              <a:lnSpc>
                <a:spcPct val="100000"/>
              </a:lnSpc>
              <a:spcBef>
                <a:spcPts val="500"/>
              </a:spcBef>
              <a:spcAft>
                <a:spcPts val="0"/>
              </a:spcAft>
              <a:buClr>
                <a:srgbClr val="677480"/>
              </a:buClr>
              <a:buSzPts val="1500"/>
              <a:buFont typeface="Lato"/>
              <a:buNone/>
              <a:defRPr sz="2400" b="0" i="0" u="none" strike="noStrike" cap="none">
                <a:solidFill>
                  <a:srgbClr val="677480"/>
                </a:solidFill>
                <a:latin typeface="Lato"/>
                <a:ea typeface="Lato"/>
                <a:cs typeface="Lato"/>
                <a:sym typeface="Lato"/>
              </a:defRPr>
            </a:lvl2pPr>
            <a:lvl3pPr marL="1371600" marR="0" lvl="2" indent="-228600" algn="l" rtl="0">
              <a:lnSpc>
                <a:spcPct val="100000"/>
              </a:lnSpc>
              <a:spcBef>
                <a:spcPts val="500"/>
              </a:spcBef>
              <a:spcAft>
                <a:spcPts val="0"/>
              </a:spcAft>
              <a:buClr>
                <a:srgbClr val="677480"/>
              </a:buClr>
              <a:buSzPts val="1500"/>
              <a:buFont typeface="Lato"/>
              <a:buNone/>
              <a:defRPr sz="2400" b="0" i="0" u="none" strike="noStrike" cap="none">
                <a:solidFill>
                  <a:srgbClr val="677480"/>
                </a:solidFill>
                <a:latin typeface="Lato"/>
                <a:ea typeface="Lato"/>
                <a:cs typeface="Lato"/>
                <a:sym typeface="Lato"/>
              </a:defRPr>
            </a:lvl3pPr>
            <a:lvl4pPr marL="1828800" marR="0" lvl="3"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4pPr>
            <a:lvl5pPr marL="2286000" marR="0" lvl="4"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5pPr>
            <a:lvl6pPr marL="2743200" marR="0" lvl="5"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6pPr>
            <a:lvl7pPr marL="3200400" marR="0" lvl="6"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7pPr>
            <a:lvl8pPr marL="3657600" marR="0" lvl="7"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8pPr>
            <a:lvl9pPr marL="4114800" marR="0" lvl="8"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9pPr>
          </a:lstStyle>
          <a:p>
            <a:endParaRPr/>
          </a:p>
        </p:txBody>
      </p:sp>
      <p:sp>
        <p:nvSpPr>
          <p:cNvPr id="242" name="Shape 242"/>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43" name="Shape 243"/>
          <p:cNvSpPr/>
          <p:nvPr/>
        </p:nvSpPr>
        <p:spPr>
          <a:xfrm>
            <a:off x="11000415"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44" name="Shape 244"/>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245" name="Shape 245"/>
          <p:cNvSpPr/>
          <p:nvPr/>
        </p:nvSpPr>
        <p:spPr>
          <a:xfrm>
            <a:off x="1191612" y="6755100"/>
            <a:ext cx="86169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886934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46"/>
        <p:cNvGrpSpPr/>
        <p:nvPr/>
      </p:nvGrpSpPr>
      <p:grpSpPr>
        <a:xfrm>
          <a:off x="0" y="0"/>
          <a:ext cx="0" cy="0"/>
          <a:chOff x="0" y="0"/>
          <a:chExt cx="0" cy="0"/>
        </a:xfrm>
      </p:grpSpPr>
      <p:sp>
        <p:nvSpPr>
          <p:cNvPr id="247" name="Shape 247"/>
          <p:cNvSpPr/>
          <p:nvPr/>
        </p:nvSpPr>
        <p:spPr>
          <a:xfrm>
            <a:off x="16" y="0"/>
            <a:ext cx="4050900" cy="68580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8" name="Shape 248"/>
          <p:cNvSpPr/>
          <p:nvPr/>
        </p:nvSpPr>
        <p:spPr>
          <a:xfrm>
            <a:off x="4040071" y="0"/>
            <a:ext cx="639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9" name="Shape 249"/>
          <p:cNvSpPr txBox="1">
            <a:spLocks noGrp="1"/>
          </p:cNvSpPr>
          <p:nvPr>
            <p:ph type="title"/>
          </p:nvPr>
        </p:nvSpPr>
        <p:spPr>
          <a:xfrm>
            <a:off x="457200" y="594359"/>
            <a:ext cx="3200400" cy="22860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FFFFFF"/>
              </a:buClr>
              <a:buSzPts val="1500"/>
              <a:buNone/>
              <a:defRPr sz="3600" b="0">
                <a:solidFill>
                  <a:srgbClr val="FFFFFF"/>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0" name="Shape 250"/>
          <p:cNvSpPr txBox="1">
            <a:spLocks noGrp="1"/>
          </p:cNvSpPr>
          <p:nvPr>
            <p:ph type="body" idx="1"/>
          </p:nvPr>
        </p:nvSpPr>
        <p:spPr>
          <a:xfrm>
            <a:off x="4800600" y="731520"/>
            <a:ext cx="6492300" cy="5257500"/>
          </a:xfrm>
          <a:prstGeom prst="rect">
            <a:avLst/>
          </a:prstGeom>
          <a:noFill/>
          <a:ln>
            <a:noFill/>
          </a:ln>
        </p:spPr>
        <p:txBody>
          <a:bodyPr spcFirstLastPara="1" wrap="square" lIns="91425" tIns="91425" rIns="91425" bIns="91425" anchor="t" anchorCtr="0"/>
          <a:lstStyle>
            <a:lvl1pPr marL="457200" lvl="0" indent="-425450" algn="l" rtl="0">
              <a:lnSpc>
                <a:spcPct val="90000"/>
              </a:lnSpc>
              <a:spcBef>
                <a:spcPts val="1200"/>
              </a:spcBef>
              <a:spcAft>
                <a:spcPts val="0"/>
              </a:spcAft>
              <a:buClr>
                <a:schemeClr val="accent1"/>
              </a:buClr>
              <a:buSzPts val="3100"/>
              <a:buFont typeface="Calibri"/>
              <a:buChar char=" "/>
              <a:defRPr sz="2300">
                <a:solidFill>
                  <a:srgbClr val="3F3F3F"/>
                </a:solidFill>
                <a:latin typeface="Calibri"/>
                <a:ea typeface="Calibri"/>
                <a:cs typeface="Calibri"/>
                <a:sym typeface="Calibri"/>
              </a:defRPr>
            </a:lvl1pPr>
            <a:lvl2pPr marL="914400" lvl="1" indent="-323850" algn="l" rtl="0">
              <a:lnSpc>
                <a:spcPct val="90000"/>
              </a:lnSpc>
              <a:spcBef>
                <a:spcPts val="300"/>
              </a:spcBef>
              <a:spcAft>
                <a:spcPts val="0"/>
              </a:spcAft>
              <a:buClr>
                <a:schemeClr val="accent1"/>
              </a:buClr>
              <a:buSzPts val="1500"/>
              <a:buFont typeface="Courier New"/>
              <a:buChar char="o"/>
              <a:defRPr sz="1900">
                <a:solidFill>
                  <a:srgbClr val="3F3F3F"/>
                </a:solidFill>
                <a:latin typeface="Calibri"/>
                <a:ea typeface="Calibri"/>
                <a:cs typeface="Calibri"/>
                <a:sym typeface="Calibri"/>
              </a:defRPr>
            </a:lvl2pPr>
            <a:lvl3pPr marL="1371600" lvl="2" indent="-323850" algn="l" rtl="0">
              <a:lnSpc>
                <a:spcPct val="90000"/>
              </a:lnSpc>
              <a:spcBef>
                <a:spcPts val="400"/>
              </a:spcBef>
              <a:spcAft>
                <a:spcPts val="0"/>
              </a:spcAft>
              <a:buClr>
                <a:schemeClr val="accent1"/>
              </a:buClr>
              <a:buSzPts val="1500"/>
              <a:buFont typeface="Courier New"/>
              <a:buChar char="o"/>
              <a:defRPr sz="1500">
                <a:solidFill>
                  <a:srgbClr val="3F3F3F"/>
                </a:solidFill>
                <a:latin typeface="Calibri"/>
                <a:ea typeface="Calibri"/>
                <a:cs typeface="Calibri"/>
                <a:sym typeface="Calibri"/>
              </a:defRPr>
            </a:lvl3pPr>
            <a:lvl4pPr marL="1828800" lvl="3" indent="-323850" algn="l" rtl="0">
              <a:lnSpc>
                <a:spcPct val="90000"/>
              </a:lnSpc>
              <a:spcBef>
                <a:spcPts val="400"/>
              </a:spcBef>
              <a:spcAft>
                <a:spcPts val="0"/>
              </a:spcAft>
              <a:buClr>
                <a:schemeClr val="accent1"/>
              </a:buClr>
              <a:buSzPts val="1500"/>
              <a:buFont typeface="Courier New"/>
              <a:buChar char="o"/>
              <a:defRPr sz="1500">
                <a:solidFill>
                  <a:srgbClr val="3F3F3F"/>
                </a:solidFill>
                <a:latin typeface="Calibri"/>
                <a:ea typeface="Calibri"/>
                <a:cs typeface="Calibri"/>
                <a:sym typeface="Calibri"/>
              </a:defRPr>
            </a:lvl4pPr>
            <a:lvl5pPr marL="2286000" lvl="4" indent="-323850" algn="l" rtl="0">
              <a:lnSpc>
                <a:spcPct val="90000"/>
              </a:lnSpc>
              <a:spcBef>
                <a:spcPts val="400"/>
              </a:spcBef>
              <a:spcAft>
                <a:spcPts val="0"/>
              </a:spcAft>
              <a:buClr>
                <a:schemeClr val="accent1"/>
              </a:buClr>
              <a:buSzPts val="1500"/>
              <a:buFont typeface="Courier New"/>
              <a:buChar char="o"/>
              <a:defRPr sz="1500">
                <a:solidFill>
                  <a:srgbClr val="3F3F3F"/>
                </a:solidFill>
                <a:latin typeface="Calibri"/>
                <a:ea typeface="Calibri"/>
                <a:cs typeface="Calibri"/>
                <a:sym typeface="Calibri"/>
              </a:defRPr>
            </a:lvl5pPr>
            <a:lvl6pPr marL="2743200" lvl="5" indent="-323850" algn="l" rtl="0">
              <a:lnSpc>
                <a:spcPct val="90000"/>
              </a:lnSpc>
              <a:spcBef>
                <a:spcPts val="400"/>
              </a:spcBef>
              <a:spcAft>
                <a:spcPts val="0"/>
              </a:spcAft>
              <a:buClr>
                <a:schemeClr val="accent1"/>
              </a:buClr>
              <a:buSzPts val="1500"/>
              <a:buFont typeface="Calibri"/>
              <a:buChar char="◦"/>
              <a:defRPr sz="1500">
                <a:solidFill>
                  <a:srgbClr val="3F3F3F"/>
                </a:solidFill>
                <a:latin typeface="Calibri"/>
                <a:ea typeface="Calibri"/>
                <a:cs typeface="Calibri"/>
                <a:sym typeface="Calibri"/>
              </a:defRPr>
            </a:lvl6pPr>
            <a:lvl7pPr marL="3200400" lvl="6" indent="-323850" algn="l" rtl="0">
              <a:lnSpc>
                <a:spcPct val="90000"/>
              </a:lnSpc>
              <a:spcBef>
                <a:spcPts val="400"/>
              </a:spcBef>
              <a:spcAft>
                <a:spcPts val="0"/>
              </a:spcAft>
              <a:buClr>
                <a:schemeClr val="accent1"/>
              </a:buClr>
              <a:buSzPts val="1500"/>
              <a:buFont typeface="Calibri"/>
              <a:buChar char="◦"/>
              <a:defRPr sz="1500">
                <a:solidFill>
                  <a:srgbClr val="3F3F3F"/>
                </a:solidFill>
                <a:latin typeface="Calibri"/>
                <a:ea typeface="Calibri"/>
                <a:cs typeface="Calibri"/>
                <a:sym typeface="Calibri"/>
              </a:defRPr>
            </a:lvl7pPr>
            <a:lvl8pPr marL="3657600" lvl="7" indent="-323850" algn="l" rtl="0">
              <a:lnSpc>
                <a:spcPct val="90000"/>
              </a:lnSpc>
              <a:spcBef>
                <a:spcPts val="400"/>
              </a:spcBef>
              <a:spcAft>
                <a:spcPts val="0"/>
              </a:spcAft>
              <a:buClr>
                <a:schemeClr val="accent1"/>
              </a:buClr>
              <a:buSzPts val="1500"/>
              <a:buFont typeface="Calibri"/>
              <a:buChar char="◦"/>
              <a:defRPr sz="1500">
                <a:solidFill>
                  <a:srgbClr val="3F3F3F"/>
                </a:solidFill>
                <a:latin typeface="Calibri"/>
                <a:ea typeface="Calibri"/>
                <a:cs typeface="Calibri"/>
                <a:sym typeface="Calibri"/>
              </a:defRPr>
            </a:lvl8pPr>
            <a:lvl9pPr marL="4114800" lvl="8" indent="-323850" algn="l" rtl="0">
              <a:lnSpc>
                <a:spcPct val="90000"/>
              </a:lnSpc>
              <a:spcBef>
                <a:spcPts val="400"/>
              </a:spcBef>
              <a:spcAft>
                <a:spcPts val="400"/>
              </a:spcAft>
              <a:buClr>
                <a:schemeClr val="accent1"/>
              </a:buClr>
              <a:buSzPts val="1500"/>
              <a:buFont typeface="Calibri"/>
              <a:buChar char="◦"/>
              <a:defRPr sz="1500">
                <a:solidFill>
                  <a:srgbClr val="3F3F3F"/>
                </a:solidFill>
                <a:latin typeface="Calibri"/>
                <a:ea typeface="Calibri"/>
                <a:cs typeface="Calibri"/>
                <a:sym typeface="Calibri"/>
              </a:defRPr>
            </a:lvl9pPr>
          </a:lstStyle>
          <a:p>
            <a:endParaRPr/>
          </a:p>
        </p:txBody>
      </p:sp>
      <p:sp>
        <p:nvSpPr>
          <p:cNvPr id="251" name="Shape 251"/>
          <p:cNvSpPr txBox="1">
            <a:spLocks noGrp="1"/>
          </p:cNvSpPr>
          <p:nvPr>
            <p:ph type="body" idx="2"/>
          </p:nvPr>
        </p:nvSpPr>
        <p:spPr>
          <a:xfrm>
            <a:off x="457200" y="2926080"/>
            <a:ext cx="3200400" cy="3379200"/>
          </a:xfrm>
          <a:prstGeom prst="rect">
            <a:avLst/>
          </a:prstGeom>
          <a:noFill/>
          <a:ln>
            <a:noFill/>
          </a:ln>
        </p:spPr>
        <p:txBody>
          <a:bodyPr spcFirstLastPara="1" wrap="square" lIns="91425" tIns="91425" rIns="91425" bIns="91425" anchor="t" anchorCtr="0"/>
          <a:lstStyle>
            <a:lvl1pPr marL="457200" lvl="0" indent="-228600" rtl="0">
              <a:spcBef>
                <a:spcPts val="700"/>
              </a:spcBef>
              <a:spcAft>
                <a:spcPts val="0"/>
              </a:spcAft>
              <a:buClr>
                <a:srgbClr val="FFFFFF"/>
              </a:buClr>
              <a:buSzPts val="3100"/>
              <a:buFont typeface="Calibri"/>
              <a:buNone/>
              <a:defRPr sz="1500">
                <a:solidFill>
                  <a:srgbClr val="FFFFFF"/>
                </a:solidFill>
              </a:defRPr>
            </a:lvl1pPr>
            <a:lvl2pPr marL="914400" lvl="1" indent="-228600" rtl="0">
              <a:spcBef>
                <a:spcPts val="500"/>
              </a:spcBef>
              <a:spcAft>
                <a:spcPts val="0"/>
              </a:spcAft>
              <a:buSzPts val="1500"/>
              <a:buFont typeface="Calibri"/>
              <a:buNone/>
              <a:defRPr sz="1200"/>
            </a:lvl2pPr>
            <a:lvl3pPr marL="1371600" lvl="2" indent="-228600" rtl="0">
              <a:spcBef>
                <a:spcPts val="500"/>
              </a:spcBef>
              <a:spcAft>
                <a:spcPts val="0"/>
              </a:spcAft>
              <a:buSzPts val="1500"/>
              <a:buFont typeface="Calibri"/>
              <a:buNone/>
              <a:defRPr sz="1100"/>
            </a:lvl3pPr>
            <a:lvl4pPr marL="1828800" lvl="3" indent="-228600" rtl="0">
              <a:spcBef>
                <a:spcPts val="400"/>
              </a:spcBef>
              <a:spcAft>
                <a:spcPts val="0"/>
              </a:spcAft>
              <a:buSzPts val="1500"/>
              <a:buFont typeface="Calibri"/>
              <a:buNone/>
              <a:defRPr sz="900"/>
            </a:lvl4pPr>
            <a:lvl5pPr marL="2286000" lvl="4" indent="-228600" rtl="0">
              <a:spcBef>
                <a:spcPts val="400"/>
              </a:spcBef>
              <a:spcAft>
                <a:spcPts val="0"/>
              </a:spcAft>
              <a:buSzPts val="1500"/>
              <a:buFont typeface="Calibri"/>
              <a:buNone/>
              <a:defRPr sz="900"/>
            </a:lvl5pPr>
            <a:lvl6pPr marL="2743200" lvl="5" indent="-228600" rtl="0">
              <a:spcBef>
                <a:spcPts val="400"/>
              </a:spcBef>
              <a:spcAft>
                <a:spcPts val="0"/>
              </a:spcAft>
              <a:buSzPts val="1500"/>
              <a:buFont typeface="Calibri"/>
              <a:buNone/>
              <a:defRPr sz="900"/>
            </a:lvl6pPr>
            <a:lvl7pPr marL="3200400" lvl="6" indent="-228600" rtl="0">
              <a:spcBef>
                <a:spcPts val="400"/>
              </a:spcBef>
              <a:spcAft>
                <a:spcPts val="0"/>
              </a:spcAft>
              <a:buSzPts val="1500"/>
              <a:buFont typeface="Calibri"/>
              <a:buNone/>
              <a:defRPr sz="900"/>
            </a:lvl7pPr>
            <a:lvl8pPr marL="3657600" lvl="7" indent="-228600" rtl="0">
              <a:spcBef>
                <a:spcPts val="400"/>
              </a:spcBef>
              <a:spcAft>
                <a:spcPts val="0"/>
              </a:spcAft>
              <a:buSzPts val="1500"/>
              <a:buFont typeface="Calibri"/>
              <a:buNone/>
              <a:defRPr sz="900"/>
            </a:lvl8pPr>
            <a:lvl9pPr marL="4114800" lvl="8" indent="-228600" rtl="0">
              <a:spcBef>
                <a:spcPts val="400"/>
              </a:spcBef>
              <a:spcAft>
                <a:spcPts val="0"/>
              </a:spcAft>
              <a:buSzPts val="1500"/>
              <a:buFont typeface="Calibri"/>
              <a:buNone/>
              <a:defRPr sz="900"/>
            </a:lvl9pPr>
          </a:lstStyle>
          <a:p>
            <a:endParaRPr/>
          </a:p>
        </p:txBody>
      </p:sp>
      <p:sp>
        <p:nvSpPr>
          <p:cNvPr id="252" name="Shape 252"/>
          <p:cNvSpPr txBox="1">
            <a:spLocks noGrp="1"/>
          </p:cNvSpPr>
          <p:nvPr>
            <p:ph type="dt" idx="10"/>
          </p:nvPr>
        </p:nvSpPr>
        <p:spPr>
          <a:xfrm>
            <a:off x="465512" y="6459785"/>
            <a:ext cx="2618400" cy="365100"/>
          </a:xfrm>
          <a:prstGeom prst="rect">
            <a:avLst/>
          </a:prstGeom>
          <a:noFill/>
          <a:ln>
            <a:noFill/>
          </a:ln>
        </p:spPr>
        <p:txBody>
          <a:bodyPr spcFirstLastPara="1" wrap="square" lIns="121900" tIns="121900" rIns="121900" bIns="121900" anchor="ctr" anchorCtr="0"/>
          <a:lstStyle>
            <a:lvl1pPr marL="0" marR="0" lvl="0" indent="-120650" algn="l" rtl="0">
              <a:spcBef>
                <a:spcPts val="0"/>
              </a:spcBef>
              <a:spcAft>
                <a:spcPts val="0"/>
              </a:spcAft>
              <a:buSzPts val="1900"/>
              <a:buChar char="●"/>
              <a:defRPr sz="900" b="0" i="0" u="none" strike="noStrike" cap="none">
                <a:solidFill>
                  <a:srgbClr val="FFFFFF"/>
                </a:solidFill>
                <a:latin typeface="Calibri"/>
                <a:ea typeface="Calibri"/>
                <a:cs typeface="Calibri"/>
                <a:sym typeface="Calibri"/>
              </a:defRPr>
            </a:lvl1pPr>
            <a:lvl2pPr marL="457200" marR="0" lvl="1"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2pPr>
            <a:lvl3pPr marL="914400" marR="0" lvl="2"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3pPr>
            <a:lvl4pPr marL="1371600" marR="0" lvl="3"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4pPr>
            <a:lvl5pPr marL="1828800" marR="0" lvl="4"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5pPr>
            <a:lvl6pPr marL="2286000" marR="0" lvl="5"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6pPr>
            <a:lvl7pPr marL="2743200" marR="0" lvl="6"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7pPr>
            <a:lvl8pPr marL="3200400" marR="0" lvl="7"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8pPr>
            <a:lvl9pPr marL="3657600" marR="0" lvl="8"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ftr" idx="11"/>
          </p:nvPr>
        </p:nvSpPr>
        <p:spPr>
          <a:xfrm>
            <a:off x="4800600" y="6459785"/>
            <a:ext cx="4648500" cy="365100"/>
          </a:xfrm>
          <a:prstGeom prst="rect">
            <a:avLst/>
          </a:prstGeom>
          <a:noFill/>
          <a:ln>
            <a:noFill/>
          </a:ln>
        </p:spPr>
        <p:txBody>
          <a:bodyPr spcFirstLastPara="1" wrap="square" lIns="121900" tIns="121900" rIns="121900" bIns="121900" anchor="ctr" anchorCtr="0"/>
          <a:lstStyle>
            <a:lvl1pPr marL="0" marR="0" lvl="0" indent="-120650" algn="l" rtl="0">
              <a:spcBef>
                <a:spcPts val="0"/>
              </a:spcBef>
              <a:spcAft>
                <a:spcPts val="0"/>
              </a:spcAft>
              <a:buSzPts val="1900"/>
              <a:buChar char="●"/>
              <a:defRPr sz="900" b="0" i="0" u="none" strike="noStrike" cap="none">
                <a:solidFill>
                  <a:schemeClr val="dk2"/>
                </a:solidFill>
                <a:latin typeface="Calibri"/>
                <a:ea typeface="Calibri"/>
                <a:cs typeface="Calibri"/>
                <a:sym typeface="Calibri"/>
              </a:defRPr>
            </a:lvl1pPr>
            <a:lvl2pPr marL="457200" marR="0" lvl="1"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2pPr>
            <a:lvl3pPr marL="914400" marR="0" lvl="2"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3pPr>
            <a:lvl4pPr marL="1371600" marR="0" lvl="3"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4pPr>
            <a:lvl5pPr marL="1828800" marR="0" lvl="4"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5pPr>
            <a:lvl6pPr marL="2286000" marR="0" lvl="5"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6pPr>
            <a:lvl7pPr marL="2743200" marR="0" lvl="6"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7pPr>
            <a:lvl8pPr marL="3200400" marR="0" lvl="7"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8pPr>
            <a:lvl9pPr marL="3657600" marR="0" lvl="8" indent="-120650" algn="l" rtl="0">
              <a:spcBef>
                <a:spcPts val="0"/>
              </a:spcBef>
              <a:spcAft>
                <a:spcPts val="0"/>
              </a:spcAft>
              <a:buSzPts val="1900"/>
              <a:buChar char="■"/>
              <a:defRPr sz="19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dk2"/>
                </a:solidFill>
                <a:latin typeface="Calibri"/>
                <a:ea typeface="Calibri"/>
                <a:cs typeface="Calibri"/>
                <a:sym typeface="Calibri"/>
              </a:defRPr>
            </a:lvl1pPr>
            <a:lvl2pPr marL="0" marR="0" lvl="1" indent="0" algn="r" rtl="0">
              <a:spcBef>
                <a:spcPts val="0"/>
              </a:spcBef>
              <a:buNone/>
              <a:defRPr sz="1100" b="0" i="0" u="none" strike="noStrike" cap="none">
                <a:solidFill>
                  <a:schemeClr val="dk2"/>
                </a:solidFill>
                <a:latin typeface="Calibri"/>
                <a:ea typeface="Calibri"/>
                <a:cs typeface="Calibri"/>
                <a:sym typeface="Calibri"/>
              </a:defRPr>
            </a:lvl2pPr>
            <a:lvl3pPr marL="0" marR="0" lvl="2" indent="0" algn="r" rtl="0">
              <a:spcBef>
                <a:spcPts val="0"/>
              </a:spcBef>
              <a:buNone/>
              <a:defRPr sz="1100" b="0" i="0" u="none" strike="noStrike" cap="none">
                <a:solidFill>
                  <a:schemeClr val="dk2"/>
                </a:solidFill>
                <a:latin typeface="Calibri"/>
                <a:ea typeface="Calibri"/>
                <a:cs typeface="Calibri"/>
                <a:sym typeface="Calibri"/>
              </a:defRPr>
            </a:lvl3pPr>
            <a:lvl4pPr marL="0" marR="0" lvl="3" indent="0" algn="r" rtl="0">
              <a:spcBef>
                <a:spcPts val="0"/>
              </a:spcBef>
              <a:buNone/>
              <a:defRPr sz="1100" b="0" i="0" u="none" strike="noStrike" cap="none">
                <a:solidFill>
                  <a:schemeClr val="dk2"/>
                </a:solidFill>
                <a:latin typeface="Calibri"/>
                <a:ea typeface="Calibri"/>
                <a:cs typeface="Calibri"/>
                <a:sym typeface="Calibri"/>
              </a:defRPr>
            </a:lvl4pPr>
            <a:lvl5pPr marL="0" marR="0" lvl="4" indent="0" algn="r" rtl="0">
              <a:spcBef>
                <a:spcPts val="0"/>
              </a:spcBef>
              <a:buNone/>
              <a:defRPr sz="1100" b="0" i="0" u="none" strike="noStrike" cap="none">
                <a:solidFill>
                  <a:schemeClr val="dk2"/>
                </a:solidFill>
                <a:latin typeface="Calibri"/>
                <a:ea typeface="Calibri"/>
                <a:cs typeface="Calibri"/>
                <a:sym typeface="Calibri"/>
              </a:defRPr>
            </a:lvl5pPr>
            <a:lvl6pPr marL="0" marR="0" lvl="5" indent="0" algn="r" rtl="0">
              <a:spcBef>
                <a:spcPts val="0"/>
              </a:spcBef>
              <a:buNone/>
              <a:defRPr sz="1100" b="0" i="0" u="none" strike="noStrike" cap="none">
                <a:solidFill>
                  <a:schemeClr val="dk2"/>
                </a:solidFill>
                <a:latin typeface="Calibri"/>
                <a:ea typeface="Calibri"/>
                <a:cs typeface="Calibri"/>
                <a:sym typeface="Calibri"/>
              </a:defRPr>
            </a:lvl6pPr>
            <a:lvl7pPr marL="0" marR="0" lvl="6" indent="0" algn="r" rtl="0">
              <a:spcBef>
                <a:spcPts val="0"/>
              </a:spcBef>
              <a:buNone/>
              <a:defRPr sz="1100" b="0" i="0" u="none" strike="noStrike" cap="none">
                <a:solidFill>
                  <a:schemeClr val="dk2"/>
                </a:solidFill>
                <a:latin typeface="Calibri"/>
                <a:ea typeface="Calibri"/>
                <a:cs typeface="Calibri"/>
                <a:sym typeface="Calibri"/>
              </a:defRPr>
            </a:lvl7pPr>
            <a:lvl8pPr marL="0" marR="0" lvl="7" indent="0" algn="r" rtl="0">
              <a:spcBef>
                <a:spcPts val="0"/>
              </a:spcBef>
              <a:buNone/>
              <a:defRPr sz="1100" b="0" i="0" u="none" strike="noStrike" cap="none">
                <a:solidFill>
                  <a:schemeClr val="dk2"/>
                </a:solidFill>
                <a:latin typeface="Calibri"/>
                <a:ea typeface="Calibri"/>
                <a:cs typeface="Calibri"/>
                <a:sym typeface="Calibri"/>
              </a:defRPr>
            </a:lvl8pPr>
            <a:lvl9pPr marL="0" marR="0" lvl="8" indent="0" algn="r" rtl="0">
              <a:spcBef>
                <a:spcPts val="0"/>
              </a:spcBef>
              <a:buNone/>
              <a:defRPr sz="1100" b="0" i="0" u="none" strike="noStrike" cap="none">
                <a:solidFill>
                  <a:schemeClr val="dk2"/>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86909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1097280" y="286604"/>
            <a:ext cx="10058400" cy="1450800"/>
          </a:xfrm>
          <a:prstGeom prst="rect">
            <a:avLst/>
          </a:prstGeom>
          <a:noFill/>
          <a:ln>
            <a:noFill/>
          </a:ln>
        </p:spPr>
        <p:txBody>
          <a:bodyPr spcFirstLastPara="1" wrap="square" lIns="91425" tIns="91425" rIns="91425" bIns="91425" anchor="b" anchorCtr="0"/>
          <a:lstStyle>
            <a:lvl1pPr marL="0" marR="0" lvl="0" indent="0" algn="l" rtl="0">
              <a:lnSpc>
                <a:spcPct val="85000"/>
              </a:lnSpc>
              <a:spcBef>
                <a:spcPts val="0"/>
              </a:spcBef>
              <a:spcAft>
                <a:spcPts val="0"/>
              </a:spcAft>
              <a:buClr>
                <a:srgbClr val="3F3F3F"/>
              </a:buClr>
              <a:buSzPts val="1500"/>
              <a:buFont typeface="Calibri"/>
              <a:buNone/>
              <a:defRPr sz="4800" b="0" i="0" u="none" strike="noStrike" cap="none">
                <a:solidFill>
                  <a:srgbClr val="3F3F3F"/>
                </a:solidFill>
                <a:latin typeface="Calibri"/>
                <a:ea typeface="Calibri"/>
                <a:cs typeface="Calibri"/>
                <a:sym typeface="Calibri"/>
              </a:defRPr>
            </a:lvl1pPr>
            <a:lvl2pPr lvl="1" indent="0" rtl="0">
              <a:spcBef>
                <a:spcPts val="0"/>
              </a:spcBef>
              <a:spcAft>
                <a:spcPts val="0"/>
              </a:spcAft>
              <a:buSzPts val="1500"/>
              <a:buNone/>
              <a:defRPr sz="2400"/>
            </a:lvl2pPr>
            <a:lvl3pPr lvl="2" indent="0" rtl="0">
              <a:spcBef>
                <a:spcPts val="0"/>
              </a:spcBef>
              <a:spcAft>
                <a:spcPts val="0"/>
              </a:spcAft>
              <a:buSzPts val="1500"/>
              <a:buNone/>
              <a:defRPr sz="2400"/>
            </a:lvl3pPr>
            <a:lvl4pPr lvl="3" indent="0" rtl="0">
              <a:spcBef>
                <a:spcPts val="0"/>
              </a:spcBef>
              <a:spcAft>
                <a:spcPts val="0"/>
              </a:spcAft>
              <a:buSzPts val="1500"/>
              <a:buNone/>
              <a:defRPr sz="2400"/>
            </a:lvl4pPr>
            <a:lvl5pPr lvl="4" indent="0" rtl="0">
              <a:spcBef>
                <a:spcPts val="0"/>
              </a:spcBef>
              <a:spcAft>
                <a:spcPts val="0"/>
              </a:spcAft>
              <a:buSzPts val="1500"/>
              <a:buNone/>
              <a:defRPr sz="2400"/>
            </a:lvl5pPr>
            <a:lvl6pPr lvl="5" indent="0" rtl="0">
              <a:spcBef>
                <a:spcPts val="0"/>
              </a:spcBef>
              <a:spcAft>
                <a:spcPts val="0"/>
              </a:spcAft>
              <a:buSzPts val="1500"/>
              <a:buNone/>
              <a:defRPr sz="2400"/>
            </a:lvl6pPr>
            <a:lvl7pPr lvl="6" indent="0" rtl="0">
              <a:spcBef>
                <a:spcPts val="0"/>
              </a:spcBef>
              <a:spcAft>
                <a:spcPts val="0"/>
              </a:spcAft>
              <a:buSzPts val="1500"/>
              <a:buNone/>
              <a:defRPr sz="2400"/>
            </a:lvl7pPr>
            <a:lvl8pPr lvl="7" indent="0" rtl="0">
              <a:spcBef>
                <a:spcPts val="0"/>
              </a:spcBef>
              <a:spcAft>
                <a:spcPts val="0"/>
              </a:spcAft>
              <a:buSzPts val="1500"/>
              <a:buNone/>
              <a:defRPr sz="2400"/>
            </a:lvl8pPr>
            <a:lvl9pPr lvl="8" indent="0" rtl="0">
              <a:spcBef>
                <a:spcPts val="0"/>
              </a:spcBef>
              <a:spcAft>
                <a:spcPts val="0"/>
              </a:spcAft>
              <a:buSzPts val="1500"/>
              <a:buNone/>
              <a:defRPr sz="2400"/>
            </a:lvl9pPr>
          </a:lstStyle>
          <a:p>
            <a:endParaRPr/>
          </a:p>
        </p:txBody>
      </p:sp>
      <p:sp>
        <p:nvSpPr>
          <p:cNvPr id="257" name="Shape 257"/>
          <p:cNvSpPr txBox="1">
            <a:spLocks noGrp="1"/>
          </p:cNvSpPr>
          <p:nvPr>
            <p:ph type="body" idx="1"/>
          </p:nvPr>
        </p:nvSpPr>
        <p:spPr>
          <a:xfrm>
            <a:off x="1097279" y="1845735"/>
            <a:ext cx="4937700" cy="40233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9250" algn="l" rtl="0">
              <a:lnSpc>
                <a:spcPct val="90000"/>
              </a:lnSpc>
              <a:spcBef>
                <a:spcPts val="300"/>
              </a:spcBef>
              <a:spcAft>
                <a:spcPts val="0"/>
              </a:spcAft>
              <a:buClr>
                <a:schemeClr val="accent1"/>
              </a:buClr>
              <a:buSzPts val="1900"/>
              <a:buFont typeface="Calibri"/>
              <a:buChar char="◦"/>
              <a:defRPr sz="1900" b="0" i="0" u="none" strike="noStrike" cap="none">
                <a:solidFill>
                  <a:srgbClr val="3F3F3F"/>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8pPr>
            <a:lvl9pPr marL="4114800" marR="0" lvl="8" indent="-323850" algn="l" rtl="0">
              <a:lnSpc>
                <a:spcPct val="90000"/>
              </a:lnSpc>
              <a:spcBef>
                <a:spcPts val="400"/>
              </a:spcBef>
              <a:spcAft>
                <a:spcPts val="40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9pPr>
          </a:lstStyle>
          <a:p>
            <a:endParaRPr/>
          </a:p>
        </p:txBody>
      </p:sp>
      <p:sp>
        <p:nvSpPr>
          <p:cNvPr id="258" name="Shape 258"/>
          <p:cNvSpPr txBox="1">
            <a:spLocks noGrp="1"/>
          </p:cNvSpPr>
          <p:nvPr>
            <p:ph type="body" idx="2"/>
          </p:nvPr>
        </p:nvSpPr>
        <p:spPr>
          <a:xfrm>
            <a:off x="6217920" y="1845735"/>
            <a:ext cx="4937700" cy="40233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9250" algn="l" rtl="0">
              <a:lnSpc>
                <a:spcPct val="90000"/>
              </a:lnSpc>
              <a:spcBef>
                <a:spcPts val="300"/>
              </a:spcBef>
              <a:spcAft>
                <a:spcPts val="0"/>
              </a:spcAft>
              <a:buClr>
                <a:schemeClr val="accent1"/>
              </a:buClr>
              <a:buSzPts val="1900"/>
              <a:buFont typeface="Calibri"/>
              <a:buChar char="◦"/>
              <a:defRPr sz="1900" b="0" i="0" u="none" strike="noStrike" cap="none">
                <a:solidFill>
                  <a:srgbClr val="3F3F3F"/>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8pPr>
            <a:lvl9pPr marL="4114800" marR="0" lvl="8" indent="-323850" algn="l" rtl="0">
              <a:lnSpc>
                <a:spcPct val="90000"/>
              </a:lnSpc>
              <a:spcBef>
                <a:spcPts val="400"/>
              </a:spcBef>
              <a:spcAft>
                <a:spcPts val="400"/>
              </a:spcAft>
              <a:buClr>
                <a:schemeClr val="accent1"/>
              </a:buClr>
              <a:buSzPts val="1500"/>
              <a:buFont typeface="Calibri"/>
              <a:buChar char="◦"/>
              <a:defRPr sz="1500" b="0" i="0" u="none" strike="noStrike" cap="none">
                <a:solidFill>
                  <a:srgbClr val="3F3F3F"/>
                </a:solidFill>
                <a:latin typeface="Calibri"/>
                <a:ea typeface="Calibri"/>
                <a:cs typeface="Calibri"/>
                <a:sym typeface="Calibri"/>
              </a:defRPr>
            </a:lvl9pPr>
          </a:lstStyle>
          <a:p>
            <a:endParaRPr/>
          </a:p>
        </p:txBody>
      </p:sp>
      <p:sp>
        <p:nvSpPr>
          <p:cNvPr id="259" name="Shape 259"/>
          <p:cNvSpPr txBox="1">
            <a:spLocks noGrp="1"/>
          </p:cNvSpPr>
          <p:nvPr>
            <p:ph type="dt" idx="10"/>
          </p:nvPr>
        </p:nvSpPr>
        <p:spPr>
          <a:xfrm>
            <a:off x="1097281" y="6459785"/>
            <a:ext cx="2472300" cy="365100"/>
          </a:xfrm>
          <a:prstGeom prst="rect">
            <a:avLst/>
          </a:prstGeom>
          <a:noFill/>
          <a:ln>
            <a:noFill/>
          </a:ln>
        </p:spPr>
        <p:txBody>
          <a:bodyPr spcFirstLastPara="1" wrap="square" lIns="121900" tIns="121900" rIns="121900" bIns="121900" anchor="ctr" anchorCtr="0"/>
          <a:lstStyle>
            <a:lvl1pPr marL="0" marR="0" lvl="0" indent="0" algn="l" rtl="0">
              <a:lnSpc>
                <a:spcPct val="100000"/>
              </a:lnSpc>
              <a:spcBef>
                <a:spcPts val="0"/>
              </a:spcBef>
              <a:spcAft>
                <a:spcPts val="0"/>
              </a:spcAft>
              <a:buClr>
                <a:srgbClr val="FFFFFF"/>
              </a:buClr>
              <a:buSzPts val="1900"/>
              <a:buFont typeface="Arial"/>
              <a:buNone/>
              <a:defRPr sz="900" b="0" i="0" u="none" strike="noStrike" cap="none">
                <a:solidFill>
                  <a:srgbClr val="FFFFFF"/>
                </a:solidFill>
                <a:latin typeface="Arial"/>
                <a:ea typeface="Arial"/>
                <a:cs typeface="Arial"/>
                <a:sym typeface="Arial"/>
              </a:defRPr>
            </a:lvl1pPr>
            <a:lvl2pPr marL="60960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121920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182880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243840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304800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365760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426720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487680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260" name="Shape 260"/>
          <p:cNvSpPr txBox="1">
            <a:spLocks noGrp="1"/>
          </p:cNvSpPr>
          <p:nvPr>
            <p:ph type="ftr" idx="11"/>
          </p:nvPr>
        </p:nvSpPr>
        <p:spPr>
          <a:xfrm>
            <a:off x="3686185" y="6459785"/>
            <a:ext cx="4822800" cy="365100"/>
          </a:xfrm>
          <a:prstGeom prst="rect">
            <a:avLst/>
          </a:prstGeom>
          <a:noFill/>
          <a:ln>
            <a:noFill/>
          </a:ln>
        </p:spPr>
        <p:txBody>
          <a:bodyPr spcFirstLastPara="1" wrap="square" lIns="121900" tIns="121900" rIns="121900" bIns="121900" anchor="ctr" anchorCtr="0"/>
          <a:lstStyle>
            <a:lvl1pPr marL="0" marR="0" lvl="0" indent="0" algn="ctr" rtl="0">
              <a:lnSpc>
                <a:spcPct val="100000"/>
              </a:lnSpc>
              <a:spcBef>
                <a:spcPts val="0"/>
              </a:spcBef>
              <a:spcAft>
                <a:spcPts val="0"/>
              </a:spcAft>
              <a:buClr>
                <a:srgbClr val="FFFFFF"/>
              </a:buClr>
              <a:buSzPts val="1900"/>
              <a:buFont typeface="Arial"/>
              <a:buNone/>
              <a:defRPr sz="900" b="0" i="0" u="none" strike="noStrike" cap="none">
                <a:solidFill>
                  <a:srgbClr val="FFFFFF"/>
                </a:solidFill>
                <a:latin typeface="Arial"/>
                <a:ea typeface="Arial"/>
                <a:cs typeface="Arial"/>
                <a:sym typeface="Arial"/>
              </a:defRPr>
            </a:lvl1pPr>
            <a:lvl2pPr marL="60960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121920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182880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243840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304800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365760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426720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487680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261" name="Shape 261"/>
          <p:cNvSpPr txBox="1">
            <a:spLocks noGrp="1"/>
          </p:cNvSpPr>
          <p:nvPr>
            <p:ph type="sldNum" idx="12"/>
          </p:nvPr>
        </p:nvSpPr>
        <p:spPr>
          <a:xfrm>
            <a:off x="9900458" y="6459785"/>
            <a:ext cx="1311900" cy="365100"/>
          </a:xfrm>
          <a:prstGeom prst="rect">
            <a:avLst/>
          </a:prstGeom>
          <a:noFill/>
          <a:ln>
            <a:noFill/>
          </a:ln>
        </p:spPr>
        <p:txBody>
          <a:bodyPr spcFirstLastPara="1" wrap="square" lIns="121900" tIns="60925" rIns="121900" bIns="60925" anchor="ctr" anchorCtr="0">
            <a:noAutofit/>
          </a:bodyPr>
          <a:lstStyle>
            <a:lvl1pPr marL="0" marR="0" lvl="0"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1pPr>
            <a:lvl2pPr marL="0" marR="0" lvl="1"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2pPr>
            <a:lvl3pPr marL="0" marR="0" lvl="2"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3pPr>
            <a:lvl4pPr marL="0" marR="0" lvl="3"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4pPr>
            <a:lvl5pPr marL="0" marR="0" lvl="4"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5pPr>
            <a:lvl6pPr marL="0" marR="0" lvl="5"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6pPr>
            <a:lvl7pPr marL="0" marR="0" lvl="6"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7pPr>
            <a:lvl8pPr marL="0" marR="0" lvl="7"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8pPr>
            <a:lvl9pPr marL="0" marR="0" lvl="8" indent="0" algn="ctr" rtl="0">
              <a:lnSpc>
                <a:spcPct val="100000"/>
              </a:lnSpc>
              <a:spcBef>
                <a:spcPts val="0"/>
              </a:spcBef>
              <a:spcAft>
                <a:spcPts val="0"/>
              </a:spcAft>
              <a:buClr>
                <a:srgbClr val="595959"/>
              </a:buClr>
              <a:buFont typeface="Arial"/>
              <a:buNone/>
              <a:defRPr sz="11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69755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2"/>
        <p:cNvGrpSpPr/>
        <p:nvPr/>
      </p:nvGrpSpPr>
      <p:grpSpPr>
        <a:xfrm>
          <a:off x="0" y="0"/>
          <a:ext cx="0" cy="0"/>
          <a:chOff x="0" y="0"/>
          <a:chExt cx="0" cy="0"/>
        </a:xfrm>
      </p:grpSpPr>
      <p:sp>
        <p:nvSpPr>
          <p:cNvPr id="263" name="Shape 263"/>
          <p:cNvSpPr/>
          <p:nvPr/>
        </p:nvSpPr>
        <p:spPr>
          <a:xfrm>
            <a:off x="6096000" y="1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cxnSp>
        <p:nvCxnSpPr>
          <p:cNvPr id="264" name="Shape 264"/>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265" name="Shape 265"/>
          <p:cNvSpPr txBox="1">
            <a:spLocks noGrp="1"/>
          </p:cNvSpPr>
          <p:nvPr>
            <p:ph type="title"/>
          </p:nvPr>
        </p:nvSpPr>
        <p:spPr>
          <a:xfrm>
            <a:off x="354000" y="1834132"/>
            <a:ext cx="5393700" cy="2069100"/>
          </a:xfrm>
          <a:prstGeom prst="rect">
            <a:avLst/>
          </a:prstGeom>
        </p:spPr>
        <p:txBody>
          <a:bodyPr spcFirstLastPara="1" wrap="square" lIns="91425" tIns="91425" rIns="91425" bIns="91425" anchor="b" anchorCtr="0"/>
          <a:lstStyle>
            <a:lvl1pPr lvl="0" algn="ctr" rtl="0">
              <a:spcBef>
                <a:spcPts val="0"/>
              </a:spcBef>
              <a:spcAft>
                <a:spcPts val="0"/>
              </a:spcAft>
              <a:buSzPts val="5100"/>
              <a:buNone/>
              <a:defRPr sz="5100"/>
            </a:lvl1pPr>
            <a:lvl2pPr lvl="1" algn="ctr" rtl="0">
              <a:spcBef>
                <a:spcPts val="0"/>
              </a:spcBef>
              <a:spcAft>
                <a:spcPts val="0"/>
              </a:spcAft>
              <a:buSzPts val="5100"/>
              <a:buNone/>
              <a:defRPr sz="5100"/>
            </a:lvl2pPr>
            <a:lvl3pPr lvl="2" algn="ctr" rtl="0">
              <a:spcBef>
                <a:spcPts val="0"/>
              </a:spcBef>
              <a:spcAft>
                <a:spcPts val="0"/>
              </a:spcAft>
              <a:buSzPts val="5100"/>
              <a:buNone/>
              <a:defRPr sz="5100"/>
            </a:lvl3pPr>
            <a:lvl4pPr lvl="3" algn="ctr" rtl="0">
              <a:spcBef>
                <a:spcPts val="0"/>
              </a:spcBef>
              <a:spcAft>
                <a:spcPts val="0"/>
              </a:spcAft>
              <a:buSzPts val="5100"/>
              <a:buNone/>
              <a:defRPr sz="5100"/>
            </a:lvl4pPr>
            <a:lvl5pPr lvl="4" algn="ctr" rtl="0">
              <a:spcBef>
                <a:spcPts val="0"/>
              </a:spcBef>
              <a:spcAft>
                <a:spcPts val="0"/>
              </a:spcAft>
              <a:buSzPts val="5100"/>
              <a:buNone/>
              <a:defRPr sz="5100"/>
            </a:lvl5pPr>
            <a:lvl6pPr lvl="5" algn="ctr" rtl="0">
              <a:spcBef>
                <a:spcPts val="0"/>
              </a:spcBef>
              <a:spcAft>
                <a:spcPts val="0"/>
              </a:spcAft>
              <a:buSzPts val="5100"/>
              <a:buNone/>
              <a:defRPr sz="5100"/>
            </a:lvl6pPr>
            <a:lvl7pPr lvl="6" algn="ctr" rtl="0">
              <a:spcBef>
                <a:spcPts val="0"/>
              </a:spcBef>
              <a:spcAft>
                <a:spcPts val="0"/>
              </a:spcAft>
              <a:buSzPts val="5100"/>
              <a:buNone/>
              <a:defRPr sz="5100"/>
            </a:lvl7pPr>
            <a:lvl8pPr lvl="7" algn="ctr" rtl="0">
              <a:spcBef>
                <a:spcPts val="0"/>
              </a:spcBef>
              <a:spcAft>
                <a:spcPts val="0"/>
              </a:spcAft>
              <a:buSzPts val="5100"/>
              <a:buNone/>
              <a:defRPr sz="5100"/>
            </a:lvl8pPr>
            <a:lvl9pPr lvl="8" algn="ctr" rtl="0">
              <a:spcBef>
                <a:spcPts val="0"/>
              </a:spcBef>
              <a:spcAft>
                <a:spcPts val="0"/>
              </a:spcAft>
              <a:buSzPts val="5100"/>
              <a:buNone/>
              <a:defRPr sz="5100"/>
            </a:lvl9pPr>
          </a:lstStyle>
          <a:p>
            <a:endParaRPr/>
          </a:p>
        </p:txBody>
      </p:sp>
      <p:sp>
        <p:nvSpPr>
          <p:cNvPr id="266" name="Shape 266"/>
          <p:cNvSpPr txBox="1">
            <a:spLocks noGrp="1"/>
          </p:cNvSpPr>
          <p:nvPr>
            <p:ph type="subTitle" idx="1"/>
          </p:nvPr>
        </p:nvSpPr>
        <p:spPr>
          <a:xfrm>
            <a:off x="354000" y="3974834"/>
            <a:ext cx="5393700" cy="1794000"/>
          </a:xfrm>
          <a:prstGeom prst="rect">
            <a:avLst/>
          </a:prstGeom>
        </p:spPr>
        <p:txBody>
          <a:bodyPr spcFirstLastPara="1" wrap="square" lIns="91425" tIns="91425" rIns="91425" bIns="91425" anchor="t" anchorCtr="0"/>
          <a:lstStyle>
            <a:lvl1pPr lvl="0" algn="ctr" rtl="0">
              <a:lnSpc>
                <a:spcPct val="100000"/>
              </a:lnSpc>
              <a:spcBef>
                <a:spcPts val="700"/>
              </a:spcBef>
              <a:spcAft>
                <a:spcPts val="0"/>
              </a:spcAft>
              <a:buSzPts val="3100"/>
              <a:buNone/>
              <a:defRPr/>
            </a:lvl1pPr>
            <a:lvl2pPr lvl="1" algn="ctr" rtl="0">
              <a:lnSpc>
                <a:spcPct val="100000"/>
              </a:lnSpc>
              <a:spcBef>
                <a:spcPts val="500"/>
              </a:spcBef>
              <a:spcAft>
                <a:spcPts val="0"/>
              </a:spcAft>
              <a:buSzPts val="2400"/>
              <a:buNone/>
              <a:defRPr sz="2400"/>
            </a:lvl2pPr>
            <a:lvl3pPr lvl="2" algn="ctr" rtl="0">
              <a:lnSpc>
                <a:spcPct val="100000"/>
              </a:lnSpc>
              <a:spcBef>
                <a:spcPts val="500"/>
              </a:spcBef>
              <a:spcAft>
                <a:spcPts val="0"/>
              </a:spcAft>
              <a:buSzPts val="2400"/>
              <a:buNone/>
              <a:defRPr sz="2400"/>
            </a:lvl3pPr>
            <a:lvl4pPr lvl="3" algn="ctr" rtl="0">
              <a:lnSpc>
                <a:spcPct val="100000"/>
              </a:lnSpc>
              <a:spcBef>
                <a:spcPts val="400"/>
              </a:spcBef>
              <a:spcAft>
                <a:spcPts val="0"/>
              </a:spcAft>
              <a:buSzPts val="2400"/>
              <a:buNone/>
              <a:defRPr sz="2400"/>
            </a:lvl4pPr>
            <a:lvl5pPr lvl="4" algn="ctr" rtl="0">
              <a:lnSpc>
                <a:spcPct val="100000"/>
              </a:lnSpc>
              <a:spcBef>
                <a:spcPts val="400"/>
              </a:spcBef>
              <a:spcAft>
                <a:spcPts val="0"/>
              </a:spcAft>
              <a:buSzPts val="2400"/>
              <a:buNone/>
              <a:defRPr sz="2400"/>
            </a:lvl5pPr>
            <a:lvl6pPr lvl="5" algn="ctr" rtl="0">
              <a:lnSpc>
                <a:spcPct val="100000"/>
              </a:lnSpc>
              <a:spcBef>
                <a:spcPts val="400"/>
              </a:spcBef>
              <a:spcAft>
                <a:spcPts val="0"/>
              </a:spcAft>
              <a:buSzPts val="2400"/>
              <a:buNone/>
              <a:defRPr sz="2400"/>
            </a:lvl6pPr>
            <a:lvl7pPr lvl="6" algn="ctr" rtl="0">
              <a:lnSpc>
                <a:spcPct val="100000"/>
              </a:lnSpc>
              <a:spcBef>
                <a:spcPts val="400"/>
              </a:spcBef>
              <a:spcAft>
                <a:spcPts val="0"/>
              </a:spcAft>
              <a:buSzPts val="2400"/>
              <a:buNone/>
              <a:defRPr sz="2400"/>
            </a:lvl7pPr>
            <a:lvl8pPr lvl="7" algn="ctr" rtl="0">
              <a:lnSpc>
                <a:spcPct val="100000"/>
              </a:lnSpc>
              <a:spcBef>
                <a:spcPts val="400"/>
              </a:spcBef>
              <a:spcAft>
                <a:spcPts val="0"/>
              </a:spcAft>
              <a:buSzPts val="2400"/>
              <a:buNone/>
              <a:defRPr sz="2400"/>
            </a:lvl8pPr>
            <a:lvl9pPr lvl="8" algn="ctr" rtl="0">
              <a:lnSpc>
                <a:spcPct val="100000"/>
              </a:lnSpc>
              <a:spcBef>
                <a:spcPts val="400"/>
              </a:spcBef>
              <a:spcAft>
                <a:spcPts val="0"/>
              </a:spcAft>
              <a:buSzPts val="2400"/>
              <a:buNone/>
              <a:defRPr sz="2400"/>
            </a:lvl9pPr>
          </a:lstStyle>
          <a:p>
            <a:endParaRPr/>
          </a:p>
        </p:txBody>
      </p:sp>
      <p:sp>
        <p:nvSpPr>
          <p:cNvPr id="267" name="Shape 267"/>
          <p:cNvSpPr txBox="1">
            <a:spLocks noGrp="1"/>
          </p:cNvSpPr>
          <p:nvPr>
            <p:ph type="body" idx="2"/>
          </p:nvPr>
        </p:nvSpPr>
        <p:spPr>
          <a:xfrm>
            <a:off x="6586000" y="965600"/>
            <a:ext cx="5115900" cy="4926900"/>
          </a:xfrm>
          <a:prstGeom prst="rect">
            <a:avLst/>
          </a:prstGeom>
        </p:spPr>
        <p:txBody>
          <a:bodyPr spcFirstLastPara="1" wrap="square" lIns="91425" tIns="91425" rIns="91425" bIns="91425" anchor="ctr" anchorCtr="0"/>
          <a:lstStyle>
            <a:lvl1pPr marL="457200" lvl="0" indent="-425450" rtl="0">
              <a:spcBef>
                <a:spcPts val="700"/>
              </a:spcBef>
              <a:spcAft>
                <a:spcPts val="0"/>
              </a:spcAft>
              <a:buClr>
                <a:schemeClr val="lt1"/>
              </a:buClr>
              <a:buSzPts val="3100"/>
              <a:buChar char="▷"/>
              <a:defRPr>
                <a:solidFill>
                  <a:schemeClr val="lt1"/>
                </a:solidFill>
              </a:defRPr>
            </a:lvl1pPr>
            <a:lvl2pPr marL="914400" lvl="1" indent="-228600" rtl="0">
              <a:spcBef>
                <a:spcPts val="500"/>
              </a:spcBef>
              <a:spcAft>
                <a:spcPts val="0"/>
              </a:spcAft>
              <a:buClr>
                <a:schemeClr val="lt1"/>
              </a:buClr>
              <a:buSzPts val="1500"/>
              <a:buNone/>
              <a:defRPr>
                <a:solidFill>
                  <a:schemeClr val="lt1"/>
                </a:solidFill>
              </a:defRPr>
            </a:lvl2pPr>
            <a:lvl3pPr marL="1371600" lvl="2" indent="-228600" rtl="0">
              <a:spcBef>
                <a:spcPts val="500"/>
              </a:spcBef>
              <a:spcAft>
                <a:spcPts val="0"/>
              </a:spcAft>
              <a:buClr>
                <a:schemeClr val="lt1"/>
              </a:buClr>
              <a:buSzPts val="1500"/>
              <a:buNone/>
              <a:defRPr>
                <a:solidFill>
                  <a:schemeClr val="lt1"/>
                </a:solidFill>
              </a:defRPr>
            </a:lvl3pPr>
            <a:lvl4pPr marL="1828800" lvl="3" indent="-228600" rtl="0">
              <a:spcBef>
                <a:spcPts val="400"/>
              </a:spcBef>
              <a:spcAft>
                <a:spcPts val="0"/>
              </a:spcAft>
              <a:buClr>
                <a:schemeClr val="lt1"/>
              </a:buClr>
              <a:buSzPts val="1500"/>
              <a:buNone/>
              <a:defRPr>
                <a:solidFill>
                  <a:schemeClr val="lt1"/>
                </a:solidFill>
              </a:defRPr>
            </a:lvl4pPr>
            <a:lvl5pPr marL="2286000" lvl="4" indent="-228600" rtl="0">
              <a:spcBef>
                <a:spcPts val="400"/>
              </a:spcBef>
              <a:spcAft>
                <a:spcPts val="0"/>
              </a:spcAft>
              <a:buClr>
                <a:schemeClr val="lt1"/>
              </a:buClr>
              <a:buSzPts val="1500"/>
              <a:buNone/>
              <a:defRPr>
                <a:solidFill>
                  <a:schemeClr val="lt1"/>
                </a:solidFill>
              </a:defRPr>
            </a:lvl5pPr>
            <a:lvl6pPr marL="2743200" lvl="5" indent="-228600" rtl="0">
              <a:spcBef>
                <a:spcPts val="400"/>
              </a:spcBef>
              <a:spcAft>
                <a:spcPts val="0"/>
              </a:spcAft>
              <a:buClr>
                <a:schemeClr val="lt1"/>
              </a:buClr>
              <a:buSzPts val="1500"/>
              <a:buNone/>
              <a:defRPr>
                <a:solidFill>
                  <a:schemeClr val="lt1"/>
                </a:solidFill>
              </a:defRPr>
            </a:lvl6pPr>
            <a:lvl7pPr marL="3200400" lvl="6" indent="-228600" rtl="0">
              <a:spcBef>
                <a:spcPts val="400"/>
              </a:spcBef>
              <a:spcAft>
                <a:spcPts val="0"/>
              </a:spcAft>
              <a:buClr>
                <a:schemeClr val="lt1"/>
              </a:buClr>
              <a:buSzPts val="1500"/>
              <a:buNone/>
              <a:defRPr>
                <a:solidFill>
                  <a:schemeClr val="lt1"/>
                </a:solidFill>
              </a:defRPr>
            </a:lvl7pPr>
            <a:lvl8pPr marL="3657600" lvl="7" indent="-228600" rtl="0">
              <a:spcBef>
                <a:spcPts val="400"/>
              </a:spcBef>
              <a:spcAft>
                <a:spcPts val="0"/>
              </a:spcAft>
              <a:buClr>
                <a:schemeClr val="lt1"/>
              </a:buClr>
              <a:buSzPts val="1500"/>
              <a:buNone/>
              <a:defRPr>
                <a:solidFill>
                  <a:schemeClr val="lt1"/>
                </a:solidFill>
              </a:defRPr>
            </a:lvl8pPr>
            <a:lvl9pPr marL="4114800" lvl="8" indent="-228600" rtl="0">
              <a:spcBef>
                <a:spcPts val="400"/>
              </a:spcBef>
              <a:spcAft>
                <a:spcPts val="0"/>
              </a:spcAft>
              <a:buClr>
                <a:schemeClr val="lt1"/>
              </a:buClr>
              <a:buSzPts val="1500"/>
              <a:buNone/>
              <a:defRPr>
                <a:solidFill>
                  <a:schemeClr val="lt1"/>
                </a:solidFill>
              </a:defRPr>
            </a:lvl9pPr>
          </a:lstStyle>
          <a:p>
            <a:endParaRPr/>
          </a:p>
        </p:txBody>
      </p:sp>
      <p:sp>
        <p:nvSpPr>
          <p:cNvPr id="268" name="Shape 268"/>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sz="1500">
                <a:solidFill>
                  <a:schemeClr val="lt1"/>
                </a:solidFill>
              </a:defRPr>
            </a:lvl1pPr>
            <a:lvl2pPr lvl="1" rtl="0">
              <a:buNone/>
              <a:defRPr sz="1500">
                <a:solidFill>
                  <a:schemeClr val="lt1"/>
                </a:solidFill>
              </a:defRPr>
            </a:lvl2pPr>
            <a:lvl3pPr lvl="2" rtl="0">
              <a:buNone/>
              <a:defRPr sz="1500">
                <a:solidFill>
                  <a:schemeClr val="lt1"/>
                </a:solidFill>
              </a:defRPr>
            </a:lvl3pPr>
            <a:lvl4pPr lvl="3" rtl="0">
              <a:buNone/>
              <a:defRPr sz="1500">
                <a:solidFill>
                  <a:schemeClr val="lt1"/>
                </a:solidFill>
              </a:defRPr>
            </a:lvl4pPr>
            <a:lvl5pPr lvl="4" rtl="0">
              <a:buNone/>
              <a:defRPr sz="1500">
                <a:solidFill>
                  <a:schemeClr val="lt1"/>
                </a:solidFill>
              </a:defRPr>
            </a:lvl5pPr>
            <a:lvl6pPr lvl="5" rtl="0">
              <a:buNone/>
              <a:defRPr sz="1500">
                <a:solidFill>
                  <a:schemeClr val="lt1"/>
                </a:solidFill>
              </a:defRPr>
            </a:lvl6pPr>
            <a:lvl7pPr lvl="6" rtl="0">
              <a:buNone/>
              <a:defRPr sz="1500">
                <a:solidFill>
                  <a:schemeClr val="lt1"/>
                </a:solidFill>
              </a:defRPr>
            </a:lvl7pPr>
            <a:lvl8pPr lvl="7" rtl="0">
              <a:buNone/>
              <a:defRPr sz="1500">
                <a:solidFill>
                  <a:schemeClr val="lt1"/>
                </a:solidFill>
              </a:defRPr>
            </a:lvl8pPr>
            <a:lvl9pPr lvl="8" rtl="0">
              <a:buNone/>
              <a:defRPr sz="1500">
                <a:solidFill>
                  <a:schemeClr val="lt1"/>
                </a:solidFil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40004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609600" y="274638"/>
            <a:ext cx="109728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500"/>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spcAft>
                <a:spcPts val="0"/>
              </a:spcAft>
              <a:buSzPts val="1500"/>
              <a:buNone/>
              <a:defRPr sz="2400"/>
            </a:lvl2pPr>
            <a:lvl3pPr lvl="2" indent="0" rtl="0">
              <a:spcBef>
                <a:spcPts val="0"/>
              </a:spcBef>
              <a:spcAft>
                <a:spcPts val="0"/>
              </a:spcAft>
              <a:buSzPts val="1500"/>
              <a:buNone/>
              <a:defRPr sz="2400"/>
            </a:lvl3pPr>
            <a:lvl4pPr lvl="3" indent="0" rtl="0">
              <a:spcBef>
                <a:spcPts val="0"/>
              </a:spcBef>
              <a:spcAft>
                <a:spcPts val="0"/>
              </a:spcAft>
              <a:buSzPts val="1500"/>
              <a:buNone/>
              <a:defRPr sz="2400"/>
            </a:lvl4pPr>
            <a:lvl5pPr lvl="4" indent="0" rtl="0">
              <a:spcBef>
                <a:spcPts val="0"/>
              </a:spcBef>
              <a:spcAft>
                <a:spcPts val="0"/>
              </a:spcAft>
              <a:buSzPts val="1500"/>
              <a:buNone/>
              <a:defRPr sz="2400"/>
            </a:lvl5pPr>
            <a:lvl6pPr lvl="5" indent="0" rtl="0">
              <a:spcBef>
                <a:spcPts val="0"/>
              </a:spcBef>
              <a:spcAft>
                <a:spcPts val="0"/>
              </a:spcAft>
              <a:buSzPts val="1500"/>
              <a:buNone/>
              <a:defRPr sz="2400"/>
            </a:lvl6pPr>
            <a:lvl7pPr lvl="6" indent="0" rtl="0">
              <a:spcBef>
                <a:spcPts val="0"/>
              </a:spcBef>
              <a:spcAft>
                <a:spcPts val="0"/>
              </a:spcAft>
              <a:buSzPts val="1500"/>
              <a:buNone/>
              <a:defRPr sz="2400"/>
            </a:lvl7pPr>
            <a:lvl8pPr lvl="7" indent="0" rtl="0">
              <a:spcBef>
                <a:spcPts val="0"/>
              </a:spcBef>
              <a:spcAft>
                <a:spcPts val="0"/>
              </a:spcAft>
              <a:buSzPts val="1500"/>
              <a:buNone/>
              <a:defRPr sz="2400"/>
            </a:lvl8pPr>
            <a:lvl9pPr lvl="8" indent="0" rtl="0">
              <a:spcBef>
                <a:spcPts val="0"/>
              </a:spcBef>
              <a:spcAft>
                <a:spcPts val="0"/>
              </a:spcAft>
              <a:buSzPts val="1500"/>
              <a:buNone/>
              <a:defRPr sz="2400"/>
            </a:lvl9pPr>
          </a:lstStyle>
          <a:p>
            <a:endParaRPr/>
          </a:p>
        </p:txBody>
      </p:sp>
      <p:sp>
        <p:nvSpPr>
          <p:cNvPr id="271" name="Shape 271"/>
          <p:cNvSpPr txBox="1">
            <a:spLocks noGrp="1"/>
          </p:cNvSpPr>
          <p:nvPr>
            <p:ph type="body" idx="1"/>
          </p:nvPr>
        </p:nvSpPr>
        <p:spPr>
          <a:xfrm>
            <a:off x="609600" y="1600200"/>
            <a:ext cx="10972800" cy="4526100"/>
          </a:xfrm>
          <a:prstGeom prst="rect">
            <a:avLst/>
          </a:prstGeom>
          <a:noFill/>
          <a:ln>
            <a:noFill/>
          </a:ln>
        </p:spPr>
        <p:txBody>
          <a:bodyPr spcFirstLastPara="1" wrap="square" lIns="91425" tIns="91425" rIns="91425" bIns="91425" anchor="t" anchorCtr="0"/>
          <a:lstStyle>
            <a:lvl1pPr marL="457200" marR="0" lvl="0" indent="-501650" algn="l" rtl="0">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72" name="Shape 272"/>
          <p:cNvSpPr txBox="1">
            <a:spLocks noGrp="1"/>
          </p:cNvSpPr>
          <p:nvPr>
            <p:ph type="dt" idx="10"/>
          </p:nvPr>
        </p:nvSpPr>
        <p:spPr>
          <a:xfrm>
            <a:off x="609600" y="6356350"/>
            <a:ext cx="2844900" cy="365100"/>
          </a:xfrm>
          <a:prstGeom prst="rect">
            <a:avLst/>
          </a:prstGeom>
          <a:noFill/>
          <a:ln>
            <a:noFill/>
          </a:ln>
        </p:spPr>
        <p:txBody>
          <a:bodyPr spcFirstLastPara="1" wrap="square" lIns="121900" tIns="121900" rIns="121900" bIns="121900" anchor="ctr" anchorCtr="0"/>
          <a:lstStyle>
            <a:lvl1pPr marL="0" marR="0" lvl="0" indent="0" algn="l" rtl="0">
              <a:spcBef>
                <a:spcPts val="0"/>
              </a:spcBef>
              <a:spcAft>
                <a:spcPts val="0"/>
              </a:spcAft>
              <a:buSzPts val="190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ftr" idx="11"/>
          </p:nvPr>
        </p:nvSpPr>
        <p:spPr>
          <a:xfrm>
            <a:off x="4165600" y="6356350"/>
            <a:ext cx="3860700" cy="365100"/>
          </a:xfrm>
          <a:prstGeom prst="rect">
            <a:avLst/>
          </a:prstGeom>
          <a:noFill/>
          <a:ln>
            <a:noFill/>
          </a:ln>
        </p:spPr>
        <p:txBody>
          <a:bodyPr spcFirstLastPara="1" wrap="square" lIns="121900" tIns="121900" rIns="121900" bIns="121900" anchor="ctr" anchorCtr="0"/>
          <a:lstStyle>
            <a:lvl1pPr marL="0" marR="0" lvl="0" indent="0" algn="ctr" rtl="0">
              <a:spcBef>
                <a:spcPts val="0"/>
              </a:spcBef>
              <a:spcAft>
                <a:spcPts val="0"/>
              </a:spcAft>
              <a:buSzPts val="190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8893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275"/>
        <p:cNvGrpSpPr/>
        <p:nvPr/>
      </p:nvGrpSpPr>
      <p:grpSpPr>
        <a:xfrm>
          <a:off x="0" y="0"/>
          <a:ext cx="0" cy="0"/>
          <a:chOff x="0" y="0"/>
          <a:chExt cx="0" cy="0"/>
        </a:xfrm>
      </p:grpSpPr>
      <p:sp>
        <p:nvSpPr>
          <p:cNvPr id="276" name="Shape 276"/>
          <p:cNvSpPr/>
          <p:nvPr/>
        </p:nvSpPr>
        <p:spPr>
          <a:xfrm>
            <a:off x="0" y="4953000"/>
            <a:ext cx="12188700" cy="19053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p:nvPr/>
        </p:nvSpPr>
        <p:spPr>
          <a:xfrm>
            <a:off x="15" y="491507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txBox="1">
            <a:spLocks noGrp="1"/>
          </p:cNvSpPr>
          <p:nvPr>
            <p:ph type="title"/>
          </p:nvPr>
        </p:nvSpPr>
        <p:spPr>
          <a:xfrm>
            <a:off x="1097280" y="5074920"/>
            <a:ext cx="10113300" cy="822900"/>
          </a:xfrm>
          <a:prstGeom prst="rect">
            <a:avLst/>
          </a:prstGeom>
          <a:noFill/>
          <a:ln>
            <a:noFill/>
          </a:ln>
        </p:spPr>
        <p:txBody>
          <a:bodyPr spcFirstLastPara="1" wrap="square" lIns="91425" tIns="91425" rIns="91425" bIns="91425" anchor="b" anchorCtr="0"/>
          <a:lstStyle>
            <a:lvl1pPr lvl="0" rtl="0">
              <a:spcBef>
                <a:spcPts val="0"/>
              </a:spcBef>
              <a:spcAft>
                <a:spcPts val="0"/>
              </a:spcAft>
              <a:buSzPts val="1500"/>
              <a:buNone/>
              <a:defRPr sz="3600" b="0">
                <a:solidFill>
                  <a:srgbClr val="FFFFFF"/>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79" name="Shape 279"/>
          <p:cNvSpPr>
            <a:spLocks noGrp="1"/>
          </p:cNvSpPr>
          <p:nvPr>
            <p:ph type="pic" idx="2"/>
          </p:nvPr>
        </p:nvSpPr>
        <p:spPr>
          <a:xfrm>
            <a:off x="15" y="0"/>
            <a:ext cx="12192000" cy="4915200"/>
          </a:xfrm>
          <a:prstGeom prst="rect">
            <a:avLst/>
          </a:prstGeom>
          <a:blipFill rotWithShape="1">
            <a:blip r:embed="rId2">
              <a:alphaModFix/>
            </a:blip>
            <a:stretch>
              <a:fillRect/>
            </a:stretch>
          </a:blipFill>
          <a:ln>
            <a:noFill/>
          </a:ln>
        </p:spPr>
        <p:txBody>
          <a:bodyPr spcFirstLastPara="1" wrap="square" lIns="91425" tIns="91425" rIns="91425" bIns="91425" anchor="t" anchorCtr="0"/>
          <a:lstStyle>
            <a:lvl1pPr marL="0" marR="0" lvl="0" indent="0" algn="l" rtl="0">
              <a:spcBef>
                <a:spcPts val="0"/>
              </a:spcBef>
              <a:spcAft>
                <a:spcPts val="0"/>
              </a:spcAft>
              <a:buClr>
                <a:schemeClr val="lt1"/>
              </a:buClr>
              <a:buSzPts val="1500"/>
              <a:buFont typeface="Calibri"/>
              <a:buNone/>
              <a:defRPr sz="32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Clr>
                <a:schemeClr val="dk1"/>
              </a:buClr>
              <a:buSzPts val="1500"/>
              <a:buFont typeface="Calibri"/>
              <a:buNone/>
              <a:defRPr sz="2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Clr>
                <a:schemeClr val="dk1"/>
              </a:buClr>
              <a:buSzPts val="1500"/>
              <a:buFont typeface="Calibri"/>
              <a:buNone/>
              <a:defRPr sz="20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Clr>
                <a:schemeClr val="dk1"/>
              </a:buClr>
              <a:buSzPts val="1500"/>
              <a:buFont typeface="Calibri"/>
              <a:buNone/>
              <a:defRPr sz="20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Clr>
                <a:schemeClr val="dk1"/>
              </a:buClr>
              <a:buSzPts val="1500"/>
              <a:buFont typeface="Calibri"/>
              <a:buNone/>
              <a:defRPr sz="20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Clr>
                <a:schemeClr val="dk1"/>
              </a:buClr>
              <a:buSzPts val="1500"/>
              <a:buFont typeface="Calibri"/>
              <a:buNone/>
              <a:defRPr sz="20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Clr>
                <a:schemeClr val="dk1"/>
              </a:buClr>
              <a:buSzPts val="1500"/>
              <a:buFont typeface="Calibri"/>
              <a:buNone/>
              <a:defRPr sz="20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Clr>
                <a:schemeClr val="dk1"/>
              </a:buClr>
              <a:buSzPts val="15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body" idx="1"/>
          </p:nvPr>
        </p:nvSpPr>
        <p:spPr>
          <a:xfrm>
            <a:off x="1097280" y="5907023"/>
            <a:ext cx="10113300" cy="594300"/>
          </a:xfrm>
          <a:prstGeom prst="rect">
            <a:avLst/>
          </a:prstGeom>
          <a:noFill/>
          <a:ln>
            <a:noFill/>
          </a:ln>
        </p:spPr>
        <p:txBody>
          <a:bodyPr spcFirstLastPara="1" wrap="square" lIns="91425" tIns="91425" rIns="91425" bIns="91425" anchor="t" anchorCtr="0"/>
          <a:lstStyle>
            <a:lvl1pPr marL="457200" lvl="0" indent="-228600" rtl="0">
              <a:spcBef>
                <a:spcPts val="0"/>
              </a:spcBef>
              <a:spcAft>
                <a:spcPts val="0"/>
              </a:spcAft>
              <a:buClr>
                <a:srgbClr val="FFFFFF"/>
              </a:buClr>
              <a:buSzPts val="3100"/>
              <a:buFont typeface="Calibri"/>
              <a:buNone/>
              <a:defRPr sz="1500">
                <a:solidFill>
                  <a:srgbClr val="FFFFFF"/>
                </a:solidFill>
              </a:defRPr>
            </a:lvl1pPr>
            <a:lvl2pPr marL="914400" lvl="1" indent="-228600" rtl="0">
              <a:spcBef>
                <a:spcPts val="700"/>
              </a:spcBef>
              <a:spcAft>
                <a:spcPts val="0"/>
              </a:spcAft>
              <a:buSzPts val="1500"/>
              <a:buFont typeface="Calibri"/>
              <a:buNone/>
              <a:defRPr sz="1200"/>
            </a:lvl2pPr>
            <a:lvl3pPr marL="1371600" lvl="2" indent="-228600" rtl="0">
              <a:spcBef>
                <a:spcPts val="500"/>
              </a:spcBef>
              <a:spcAft>
                <a:spcPts val="0"/>
              </a:spcAft>
              <a:buSzPts val="1500"/>
              <a:buFont typeface="Calibri"/>
              <a:buNone/>
              <a:defRPr sz="1100"/>
            </a:lvl3pPr>
            <a:lvl4pPr marL="1828800" lvl="3" indent="-228600" rtl="0">
              <a:spcBef>
                <a:spcPts val="400"/>
              </a:spcBef>
              <a:spcAft>
                <a:spcPts val="0"/>
              </a:spcAft>
              <a:buSzPts val="1500"/>
              <a:buFont typeface="Calibri"/>
              <a:buNone/>
              <a:defRPr sz="900"/>
            </a:lvl4pPr>
            <a:lvl5pPr marL="2286000" lvl="4" indent="-228600" rtl="0">
              <a:spcBef>
                <a:spcPts val="400"/>
              </a:spcBef>
              <a:spcAft>
                <a:spcPts val="0"/>
              </a:spcAft>
              <a:buSzPts val="1500"/>
              <a:buFont typeface="Calibri"/>
              <a:buNone/>
              <a:defRPr sz="900"/>
            </a:lvl5pPr>
            <a:lvl6pPr marL="2743200" lvl="5" indent="-228600" rtl="0">
              <a:spcBef>
                <a:spcPts val="400"/>
              </a:spcBef>
              <a:spcAft>
                <a:spcPts val="0"/>
              </a:spcAft>
              <a:buSzPts val="1500"/>
              <a:buFont typeface="Calibri"/>
              <a:buNone/>
              <a:defRPr sz="900"/>
            </a:lvl6pPr>
            <a:lvl7pPr marL="3200400" lvl="6" indent="-228600" rtl="0">
              <a:spcBef>
                <a:spcPts val="400"/>
              </a:spcBef>
              <a:spcAft>
                <a:spcPts val="0"/>
              </a:spcAft>
              <a:buSzPts val="1500"/>
              <a:buFont typeface="Calibri"/>
              <a:buNone/>
              <a:defRPr sz="900"/>
            </a:lvl7pPr>
            <a:lvl8pPr marL="3657600" lvl="7" indent="-228600" rtl="0">
              <a:spcBef>
                <a:spcPts val="400"/>
              </a:spcBef>
              <a:spcAft>
                <a:spcPts val="0"/>
              </a:spcAft>
              <a:buSzPts val="1500"/>
              <a:buFont typeface="Calibri"/>
              <a:buNone/>
              <a:defRPr sz="900"/>
            </a:lvl8pPr>
            <a:lvl9pPr marL="4114800" lvl="8" indent="-228600" rtl="0">
              <a:spcBef>
                <a:spcPts val="400"/>
              </a:spcBef>
              <a:spcAft>
                <a:spcPts val="0"/>
              </a:spcAft>
              <a:buSzPts val="1500"/>
              <a:buFont typeface="Calibri"/>
              <a:buNone/>
              <a:defRPr sz="900"/>
            </a:lvl9pPr>
          </a:lstStyle>
          <a:p>
            <a:endParaRPr/>
          </a:p>
        </p:txBody>
      </p:sp>
      <p:sp>
        <p:nvSpPr>
          <p:cNvPr id="281" name="Shape 281"/>
          <p:cNvSpPr txBox="1">
            <a:spLocks noGrp="1"/>
          </p:cNvSpPr>
          <p:nvPr>
            <p:ph type="dt" idx="10"/>
          </p:nvPr>
        </p:nvSpPr>
        <p:spPr>
          <a:xfrm>
            <a:off x="1097280" y="6459785"/>
            <a:ext cx="2472300" cy="365100"/>
          </a:xfrm>
          <a:prstGeom prst="rect">
            <a:avLst/>
          </a:prstGeom>
          <a:noFill/>
          <a:ln>
            <a:noFill/>
          </a:ln>
        </p:spPr>
        <p:txBody>
          <a:bodyPr spcFirstLastPara="1" wrap="square" lIns="91425" tIns="91425" rIns="91425" bIns="91425" anchor="ctr" anchorCtr="0"/>
          <a:lstStyle>
            <a:lvl1pPr marL="0" marR="0" lvl="0" indent="-95250" algn="l" rtl="0">
              <a:spcBef>
                <a:spcPts val="0"/>
              </a:spcBef>
              <a:spcAft>
                <a:spcPts val="0"/>
              </a:spcAft>
              <a:buSzPts val="1500"/>
              <a:buChar char="●"/>
              <a:defRPr sz="9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ftr" idx="11"/>
          </p:nvPr>
        </p:nvSpPr>
        <p:spPr>
          <a:xfrm>
            <a:off x="3686185" y="6459785"/>
            <a:ext cx="4822800" cy="365100"/>
          </a:xfrm>
          <a:prstGeom prst="rect">
            <a:avLst/>
          </a:prstGeom>
          <a:noFill/>
          <a:ln>
            <a:noFill/>
          </a:ln>
        </p:spPr>
        <p:txBody>
          <a:bodyPr spcFirstLastPara="1" wrap="square" lIns="91425" tIns="91425" rIns="91425" bIns="91425" anchor="ctr" anchorCtr="0"/>
          <a:lstStyle>
            <a:lvl1pPr marL="0" marR="0" lvl="0" indent="-95250" algn="ctr" rtl="0">
              <a:spcBef>
                <a:spcPts val="0"/>
              </a:spcBef>
              <a:spcAft>
                <a:spcPts val="0"/>
              </a:spcAft>
              <a:buSzPts val="1500"/>
              <a:buChar char="●"/>
              <a:defRPr sz="9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283" name="Shape 283"/>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FFFFFF"/>
                </a:solidFill>
                <a:latin typeface="Calibri"/>
                <a:ea typeface="Calibri"/>
                <a:cs typeface="Calibri"/>
                <a:sym typeface="Calibri"/>
              </a:defRPr>
            </a:lvl1pPr>
            <a:lvl2pPr marL="0" marR="0" lvl="1" indent="0" algn="r" rtl="0">
              <a:spcBef>
                <a:spcPts val="0"/>
              </a:spcBef>
              <a:buNone/>
              <a:defRPr sz="1100" b="0" i="0" u="none" strike="noStrike" cap="none">
                <a:solidFill>
                  <a:srgbClr val="FFFFFF"/>
                </a:solidFill>
                <a:latin typeface="Calibri"/>
                <a:ea typeface="Calibri"/>
                <a:cs typeface="Calibri"/>
                <a:sym typeface="Calibri"/>
              </a:defRPr>
            </a:lvl2pPr>
            <a:lvl3pPr marL="0" marR="0" lvl="2" indent="0" algn="r" rtl="0">
              <a:spcBef>
                <a:spcPts val="0"/>
              </a:spcBef>
              <a:buNone/>
              <a:defRPr sz="1100" b="0" i="0" u="none" strike="noStrike" cap="none">
                <a:solidFill>
                  <a:srgbClr val="FFFFFF"/>
                </a:solidFill>
                <a:latin typeface="Calibri"/>
                <a:ea typeface="Calibri"/>
                <a:cs typeface="Calibri"/>
                <a:sym typeface="Calibri"/>
              </a:defRPr>
            </a:lvl3pPr>
            <a:lvl4pPr marL="0" marR="0" lvl="3" indent="0" algn="r" rtl="0">
              <a:spcBef>
                <a:spcPts val="0"/>
              </a:spcBef>
              <a:buNone/>
              <a:defRPr sz="1100" b="0" i="0" u="none" strike="noStrike" cap="none">
                <a:solidFill>
                  <a:srgbClr val="FFFFFF"/>
                </a:solidFill>
                <a:latin typeface="Calibri"/>
                <a:ea typeface="Calibri"/>
                <a:cs typeface="Calibri"/>
                <a:sym typeface="Calibri"/>
              </a:defRPr>
            </a:lvl4pPr>
            <a:lvl5pPr marL="0" marR="0" lvl="4" indent="0" algn="r" rtl="0">
              <a:spcBef>
                <a:spcPts val="0"/>
              </a:spcBef>
              <a:buNone/>
              <a:defRPr sz="1100" b="0" i="0" u="none" strike="noStrike" cap="none">
                <a:solidFill>
                  <a:srgbClr val="FFFFFF"/>
                </a:solidFill>
                <a:latin typeface="Calibri"/>
                <a:ea typeface="Calibri"/>
                <a:cs typeface="Calibri"/>
                <a:sym typeface="Calibri"/>
              </a:defRPr>
            </a:lvl5pPr>
            <a:lvl6pPr marL="0" marR="0" lvl="5" indent="0" algn="r" rtl="0">
              <a:spcBef>
                <a:spcPts val="0"/>
              </a:spcBef>
              <a:buNone/>
              <a:defRPr sz="1100" b="0" i="0" u="none" strike="noStrike" cap="none">
                <a:solidFill>
                  <a:srgbClr val="FFFFFF"/>
                </a:solidFill>
                <a:latin typeface="Calibri"/>
                <a:ea typeface="Calibri"/>
                <a:cs typeface="Calibri"/>
                <a:sym typeface="Calibri"/>
              </a:defRPr>
            </a:lvl6pPr>
            <a:lvl7pPr marL="0" marR="0" lvl="6" indent="0" algn="r" rtl="0">
              <a:spcBef>
                <a:spcPts val="0"/>
              </a:spcBef>
              <a:buNone/>
              <a:defRPr sz="1100" b="0" i="0" u="none" strike="noStrike" cap="none">
                <a:solidFill>
                  <a:srgbClr val="FFFFFF"/>
                </a:solidFill>
                <a:latin typeface="Calibri"/>
                <a:ea typeface="Calibri"/>
                <a:cs typeface="Calibri"/>
                <a:sym typeface="Calibri"/>
              </a:defRPr>
            </a:lvl7pPr>
            <a:lvl8pPr marL="0" marR="0" lvl="7" indent="0" algn="r" rtl="0">
              <a:spcBef>
                <a:spcPts val="0"/>
              </a:spcBef>
              <a:buNone/>
              <a:defRPr sz="1100" b="0" i="0" u="none" strike="noStrike" cap="none">
                <a:solidFill>
                  <a:srgbClr val="FFFFFF"/>
                </a:solidFill>
                <a:latin typeface="Calibri"/>
                <a:ea typeface="Calibri"/>
                <a:cs typeface="Calibri"/>
                <a:sym typeface="Calibri"/>
              </a:defRPr>
            </a:lvl8pPr>
            <a:lvl9pPr marL="0" marR="0" lvl="8" indent="0" algn="r" rtl="0">
              <a:spcBef>
                <a:spcPts val="0"/>
              </a:spcBef>
              <a:buNone/>
              <a:defRPr sz="11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3923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284"/>
        <p:cNvGrpSpPr/>
        <p:nvPr/>
      </p:nvGrpSpPr>
      <p:grpSpPr>
        <a:xfrm>
          <a:off x="0" y="0"/>
          <a:ext cx="0" cy="0"/>
          <a:chOff x="0" y="0"/>
          <a:chExt cx="0" cy="0"/>
        </a:xfrm>
      </p:grpSpPr>
      <p:sp>
        <p:nvSpPr>
          <p:cNvPr id="285" name="Shape 285"/>
          <p:cNvSpPr/>
          <p:nvPr/>
        </p:nvSpPr>
        <p:spPr>
          <a:xfrm>
            <a:off x="3175" y="6400800"/>
            <a:ext cx="121887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6" name="Shape 286"/>
          <p:cNvSpPr/>
          <p:nvPr/>
        </p:nvSpPr>
        <p:spPr>
          <a:xfrm>
            <a:off x="15" y="633431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7" name="Shape 287"/>
          <p:cNvSpPr txBox="1">
            <a:spLocks noGrp="1"/>
          </p:cNvSpPr>
          <p:nvPr>
            <p:ph type="ctrTitle"/>
          </p:nvPr>
        </p:nvSpPr>
        <p:spPr>
          <a:xfrm>
            <a:off x="1097280" y="758952"/>
            <a:ext cx="10058400" cy="3566100"/>
          </a:xfrm>
          <a:prstGeom prst="rect">
            <a:avLst/>
          </a:prstGeom>
          <a:noFill/>
          <a:ln>
            <a:noFill/>
          </a:ln>
        </p:spPr>
        <p:txBody>
          <a:bodyPr spcFirstLastPara="1" wrap="square" lIns="91425" tIns="91425" rIns="91425" bIns="91425" anchor="b" anchorCtr="0"/>
          <a:lstStyle>
            <a:lvl1pPr marL="0" marR="0" lvl="0" indent="0" algn="l" rtl="0">
              <a:lnSpc>
                <a:spcPct val="85000"/>
              </a:lnSpc>
              <a:spcBef>
                <a:spcPts val="0"/>
              </a:spcBef>
              <a:spcAft>
                <a:spcPts val="0"/>
              </a:spcAft>
              <a:buClr>
                <a:srgbClr val="262626"/>
              </a:buClr>
              <a:buSzPts val="1500"/>
              <a:buFont typeface="Calibri"/>
              <a:buNone/>
              <a:defRPr sz="8000" b="0" i="0" u="none" strike="noStrike" cap="none">
                <a:solidFill>
                  <a:srgbClr val="262626"/>
                </a:solidFill>
                <a:latin typeface="Calibri"/>
                <a:ea typeface="Calibri"/>
                <a:cs typeface="Calibri"/>
                <a:sym typeface="Calibri"/>
              </a:defRPr>
            </a:lvl1pPr>
            <a:lvl2pPr marL="0" marR="0" lvl="1" indent="0" algn="l" rtl="0">
              <a:spcBef>
                <a:spcPts val="0"/>
              </a:spcBef>
              <a:spcAft>
                <a:spcPts val="0"/>
              </a:spcAft>
              <a:buSzPts val="1500"/>
              <a:buNone/>
              <a:defRPr/>
            </a:lvl2pPr>
            <a:lvl3pPr marL="0" marR="0" lvl="2" indent="0" algn="l" rtl="0">
              <a:spcBef>
                <a:spcPts val="0"/>
              </a:spcBef>
              <a:spcAft>
                <a:spcPts val="0"/>
              </a:spcAft>
              <a:buSzPts val="1500"/>
              <a:buNone/>
              <a:defRPr/>
            </a:lvl3pPr>
            <a:lvl4pPr marL="0" marR="0" lvl="3" indent="0" algn="l" rtl="0">
              <a:spcBef>
                <a:spcPts val="0"/>
              </a:spcBef>
              <a:spcAft>
                <a:spcPts val="0"/>
              </a:spcAft>
              <a:buSzPts val="1500"/>
              <a:buNone/>
              <a:defRPr/>
            </a:lvl4pPr>
            <a:lvl5pPr marL="0" marR="0" lvl="4" indent="0" algn="l" rtl="0">
              <a:spcBef>
                <a:spcPts val="0"/>
              </a:spcBef>
              <a:spcAft>
                <a:spcPts val="0"/>
              </a:spcAft>
              <a:buSzPts val="1500"/>
              <a:buNone/>
              <a:defRPr/>
            </a:lvl5pPr>
            <a:lvl6pPr marL="0" marR="0" lvl="5" indent="0" algn="l" rtl="0">
              <a:spcBef>
                <a:spcPts val="0"/>
              </a:spcBef>
              <a:spcAft>
                <a:spcPts val="0"/>
              </a:spcAft>
              <a:buSzPts val="1500"/>
              <a:buNone/>
              <a:defRPr/>
            </a:lvl6pPr>
            <a:lvl7pPr marL="0" marR="0" lvl="6" indent="0" algn="l" rtl="0">
              <a:spcBef>
                <a:spcPts val="0"/>
              </a:spcBef>
              <a:spcAft>
                <a:spcPts val="0"/>
              </a:spcAft>
              <a:buSzPts val="1500"/>
              <a:buNone/>
              <a:defRPr/>
            </a:lvl7pPr>
            <a:lvl8pPr marL="0" marR="0" lvl="7" indent="0" algn="l" rtl="0">
              <a:spcBef>
                <a:spcPts val="0"/>
              </a:spcBef>
              <a:spcAft>
                <a:spcPts val="0"/>
              </a:spcAft>
              <a:buSzPts val="1500"/>
              <a:buNone/>
              <a:defRPr/>
            </a:lvl8pPr>
            <a:lvl9pPr marL="0" marR="0" lvl="8" indent="0" algn="l" rtl="0">
              <a:spcBef>
                <a:spcPts val="0"/>
              </a:spcBef>
              <a:spcAft>
                <a:spcPts val="0"/>
              </a:spcAft>
              <a:buSzPts val="1500"/>
              <a:buNone/>
              <a:defRPr/>
            </a:lvl9pPr>
          </a:lstStyle>
          <a:p>
            <a:endParaRPr/>
          </a:p>
        </p:txBody>
      </p:sp>
      <p:sp>
        <p:nvSpPr>
          <p:cNvPr id="288" name="Shape 288"/>
          <p:cNvSpPr txBox="1">
            <a:spLocks noGrp="1"/>
          </p:cNvSpPr>
          <p:nvPr>
            <p:ph type="subTitle" idx="1"/>
          </p:nvPr>
        </p:nvSpPr>
        <p:spPr>
          <a:xfrm>
            <a:off x="1100051" y="4455620"/>
            <a:ext cx="10058400" cy="1143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200"/>
              </a:spcBef>
              <a:spcAft>
                <a:spcPts val="0"/>
              </a:spcAft>
              <a:buClr>
                <a:schemeClr val="accent1"/>
              </a:buClr>
              <a:buSzPts val="3100"/>
              <a:buFont typeface="Calibri"/>
              <a:buNone/>
              <a:defRPr sz="2400" b="0" i="0" u="none" strike="noStrike" cap="none">
                <a:solidFill>
                  <a:schemeClr val="dk2"/>
                </a:solidFill>
                <a:latin typeface="Calibri"/>
                <a:ea typeface="Calibri"/>
                <a:cs typeface="Calibri"/>
                <a:sym typeface="Calibri"/>
              </a:defRPr>
            </a:lvl1pPr>
            <a:lvl2pPr marL="457200" marR="0" lvl="1" indent="0" algn="ctr" rtl="0">
              <a:lnSpc>
                <a:spcPct val="90000"/>
              </a:lnSpc>
              <a:spcBef>
                <a:spcPts val="300"/>
              </a:spcBef>
              <a:spcAft>
                <a:spcPts val="0"/>
              </a:spcAft>
              <a:buClr>
                <a:schemeClr val="accent1"/>
              </a:buClr>
              <a:buSzPts val="1500"/>
              <a:buFont typeface="Courier New"/>
              <a:buNone/>
              <a:defRPr sz="2400" b="0" i="0" u="none" strike="noStrike" cap="none">
                <a:solidFill>
                  <a:srgbClr val="3F3F3F"/>
                </a:solidFill>
                <a:latin typeface="Calibri"/>
                <a:ea typeface="Calibri"/>
                <a:cs typeface="Calibri"/>
                <a:sym typeface="Calibri"/>
              </a:defRPr>
            </a:lvl2pPr>
            <a:lvl3pPr marL="914400" marR="0" lvl="2" indent="0" algn="ctr" rtl="0">
              <a:lnSpc>
                <a:spcPct val="90000"/>
              </a:lnSpc>
              <a:spcBef>
                <a:spcPts val="400"/>
              </a:spcBef>
              <a:spcAft>
                <a:spcPts val="0"/>
              </a:spcAft>
              <a:buClr>
                <a:schemeClr val="accent1"/>
              </a:buClr>
              <a:buSzPts val="1500"/>
              <a:buFont typeface="Courier New"/>
              <a:buNone/>
              <a:defRPr sz="2400" b="0" i="0" u="none" strike="noStrike" cap="none">
                <a:solidFill>
                  <a:srgbClr val="3F3F3F"/>
                </a:solidFill>
                <a:latin typeface="Calibri"/>
                <a:ea typeface="Calibri"/>
                <a:cs typeface="Calibri"/>
                <a:sym typeface="Calibri"/>
              </a:defRPr>
            </a:lvl3pPr>
            <a:lvl4pPr marL="1371600" marR="0" lvl="3" indent="0" algn="ctr" rtl="0">
              <a:lnSpc>
                <a:spcPct val="90000"/>
              </a:lnSpc>
              <a:spcBef>
                <a:spcPts val="400"/>
              </a:spcBef>
              <a:spcAft>
                <a:spcPts val="0"/>
              </a:spcAft>
              <a:buClr>
                <a:schemeClr val="accent1"/>
              </a:buClr>
              <a:buSzPts val="1500"/>
              <a:buFont typeface="Courier New"/>
              <a:buNone/>
              <a:defRPr sz="2000" b="0" i="0" u="none" strike="noStrike" cap="none">
                <a:solidFill>
                  <a:srgbClr val="3F3F3F"/>
                </a:solidFill>
                <a:latin typeface="Calibri"/>
                <a:ea typeface="Calibri"/>
                <a:cs typeface="Calibri"/>
                <a:sym typeface="Calibri"/>
              </a:defRPr>
            </a:lvl4pPr>
            <a:lvl5pPr marL="1828800" marR="0" lvl="4" indent="0" algn="ctr" rtl="0">
              <a:lnSpc>
                <a:spcPct val="90000"/>
              </a:lnSpc>
              <a:spcBef>
                <a:spcPts val="400"/>
              </a:spcBef>
              <a:spcAft>
                <a:spcPts val="0"/>
              </a:spcAft>
              <a:buClr>
                <a:schemeClr val="accent1"/>
              </a:buClr>
              <a:buSzPts val="1500"/>
              <a:buFont typeface="Courier New"/>
              <a:buNone/>
              <a:defRPr sz="2000" b="0" i="0" u="none" strike="noStrike" cap="none">
                <a:solidFill>
                  <a:srgbClr val="3F3F3F"/>
                </a:solidFill>
                <a:latin typeface="Calibri"/>
                <a:ea typeface="Calibri"/>
                <a:cs typeface="Calibri"/>
                <a:sym typeface="Calibri"/>
              </a:defRPr>
            </a:lvl5pPr>
            <a:lvl6pPr marL="2286000" marR="0" lvl="5" indent="0" algn="ctr" rtl="0">
              <a:lnSpc>
                <a:spcPct val="90000"/>
              </a:lnSpc>
              <a:spcBef>
                <a:spcPts val="400"/>
              </a:spcBef>
              <a:spcAft>
                <a:spcPts val="0"/>
              </a:spcAft>
              <a:buClr>
                <a:schemeClr val="accent1"/>
              </a:buClr>
              <a:buSzPts val="1500"/>
              <a:buFont typeface="Calibri"/>
              <a:buNone/>
              <a:defRPr sz="2000" b="0" i="0" u="none" strike="noStrike" cap="none">
                <a:solidFill>
                  <a:srgbClr val="3F3F3F"/>
                </a:solidFill>
                <a:latin typeface="Calibri"/>
                <a:ea typeface="Calibri"/>
                <a:cs typeface="Calibri"/>
                <a:sym typeface="Calibri"/>
              </a:defRPr>
            </a:lvl6pPr>
            <a:lvl7pPr marL="2743200" marR="0" lvl="6" indent="0" algn="ctr" rtl="0">
              <a:lnSpc>
                <a:spcPct val="90000"/>
              </a:lnSpc>
              <a:spcBef>
                <a:spcPts val="400"/>
              </a:spcBef>
              <a:spcAft>
                <a:spcPts val="0"/>
              </a:spcAft>
              <a:buClr>
                <a:schemeClr val="accent1"/>
              </a:buClr>
              <a:buSzPts val="1500"/>
              <a:buFont typeface="Calibri"/>
              <a:buNone/>
              <a:defRPr sz="2000" b="0" i="0" u="none" strike="noStrike" cap="none">
                <a:solidFill>
                  <a:srgbClr val="3F3F3F"/>
                </a:solidFill>
                <a:latin typeface="Calibri"/>
                <a:ea typeface="Calibri"/>
                <a:cs typeface="Calibri"/>
                <a:sym typeface="Calibri"/>
              </a:defRPr>
            </a:lvl7pPr>
            <a:lvl8pPr marL="3200400" marR="0" lvl="7" indent="0" algn="ctr" rtl="0">
              <a:lnSpc>
                <a:spcPct val="90000"/>
              </a:lnSpc>
              <a:spcBef>
                <a:spcPts val="400"/>
              </a:spcBef>
              <a:spcAft>
                <a:spcPts val="0"/>
              </a:spcAft>
              <a:buClr>
                <a:schemeClr val="accent1"/>
              </a:buClr>
              <a:buSzPts val="1500"/>
              <a:buFont typeface="Calibri"/>
              <a:buNone/>
              <a:defRPr sz="2000" b="0" i="0" u="none" strike="noStrike" cap="none">
                <a:solidFill>
                  <a:srgbClr val="3F3F3F"/>
                </a:solidFill>
                <a:latin typeface="Calibri"/>
                <a:ea typeface="Calibri"/>
                <a:cs typeface="Calibri"/>
                <a:sym typeface="Calibri"/>
              </a:defRPr>
            </a:lvl8pPr>
            <a:lvl9pPr marL="3657600" marR="0" lvl="8" indent="0" algn="ctr" rtl="0">
              <a:lnSpc>
                <a:spcPct val="90000"/>
              </a:lnSpc>
              <a:spcBef>
                <a:spcPts val="400"/>
              </a:spcBef>
              <a:spcAft>
                <a:spcPts val="400"/>
              </a:spcAft>
              <a:buClr>
                <a:schemeClr val="accent1"/>
              </a:buClr>
              <a:buSzPts val="15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89" name="Shape 289"/>
          <p:cNvSpPr txBox="1">
            <a:spLocks noGrp="1"/>
          </p:cNvSpPr>
          <p:nvPr>
            <p:ph type="dt" idx="10"/>
          </p:nvPr>
        </p:nvSpPr>
        <p:spPr>
          <a:xfrm>
            <a:off x="1097280" y="6459785"/>
            <a:ext cx="2472300" cy="365100"/>
          </a:xfrm>
          <a:prstGeom prst="rect">
            <a:avLst/>
          </a:prstGeom>
          <a:noFill/>
          <a:ln>
            <a:noFill/>
          </a:ln>
        </p:spPr>
        <p:txBody>
          <a:bodyPr spcFirstLastPara="1" wrap="square" lIns="91425" tIns="91425" rIns="91425" bIns="91425" anchor="ctr" anchorCtr="0"/>
          <a:lstStyle>
            <a:lvl1pPr marL="0" marR="0" lvl="0" indent="-95250" algn="l" rtl="0">
              <a:spcBef>
                <a:spcPts val="0"/>
              </a:spcBef>
              <a:spcAft>
                <a:spcPts val="0"/>
              </a:spcAft>
              <a:buSzPts val="1500"/>
              <a:buChar char="●"/>
              <a:defRPr sz="9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ftr" idx="11"/>
          </p:nvPr>
        </p:nvSpPr>
        <p:spPr>
          <a:xfrm>
            <a:off x="3686185" y="6459785"/>
            <a:ext cx="4822800" cy="365100"/>
          </a:xfrm>
          <a:prstGeom prst="rect">
            <a:avLst/>
          </a:prstGeom>
          <a:noFill/>
          <a:ln>
            <a:noFill/>
          </a:ln>
        </p:spPr>
        <p:txBody>
          <a:bodyPr spcFirstLastPara="1" wrap="square" lIns="91425" tIns="91425" rIns="91425" bIns="91425" anchor="ctr" anchorCtr="0"/>
          <a:lstStyle>
            <a:lvl1pPr marL="0" marR="0" lvl="0" indent="-95250" algn="ctr" rtl="0">
              <a:spcBef>
                <a:spcPts val="0"/>
              </a:spcBef>
              <a:spcAft>
                <a:spcPts val="0"/>
              </a:spcAft>
              <a:buSzPts val="1500"/>
              <a:buChar char="●"/>
              <a:defRPr sz="9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FFFFFF"/>
                </a:solidFill>
                <a:latin typeface="Calibri"/>
                <a:ea typeface="Calibri"/>
                <a:cs typeface="Calibri"/>
                <a:sym typeface="Calibri"/>
              </a:defRPr>
            </a:lvl1pPr>
            <a:lvl2pPr marL="0" marR="0" lvl="1" indent="0" algn="r" rtl="0">
              <a:spcBef>
                <a:spcPts val="0"/>
              </a:spcBef>
              <a:buNone/>
              <a:defRPr sz="1100" b="0" i="0" u="none" strike="noStrike" cap="none">
                <a:solidFill>
                  <a:srgbClr val="FFFFFF"/>
                </a:solidFill>
                <a:latin typeface="Calibri"/>
                <a:ea typeface="Calibri"/>
                <a:cs typeface="Calibri"/>
                <a:sym typeface="Calibri"/>
              </a:defRPr>
            </a:lvl2pPr>
            <a:lvl3pPr marL="0" marR="0" lvl="2" indent="0" algn="r" rtl="0">
              <a:spcBef>
                <a:spcPts val="0"/>
              </a:spcBef>
              <a:buNone/>
              <a:defRPr sz="1100" b="0" i="0" u="none" strike="noStrike" cap="none">
                <a:solidFill>
                  <a:srgbClr val="FFFFFF"/>
                </a:solidFill>
                <a:latin typeface="Calibri"/>
                <a:ea typeface="Calibri"/>
                <a:cs typeface="Calibri"/>
                <a:sym typeface="Calibri"/>
              </a:defRPr>
            </a:lvl3pPr>
            <a:lvl4pPr marL="0" marR="0" lvl="3" indent="0" algn="r" rtl="0">
              <a:spcBef>
                <a:spcPts val="0"/>
              </a:spcBef>
              <a:buNone/>
              <a:defRPr sz="1100" b="0" i="0" u="none" strike="noStrike" cap="none">
                <a:solidFill>
                  <a:srgbClr val="FFFFFF"/>
                </a:solidFill>
                <a:latin typeface="Calibri"/>
                <a:ea typeface="Calibri"/>
                <a:cs typeface="Calibri"/>
                <a:sym typeface="Calibri"/>
              </a:defRPr>
            </a:lvl4pPr>
            <a:lvl5pPr marL="0" marR="0" lvl="4" indent="0" algn="r" rtl="0">
              <a:spcBef>
                <a:spcPts val="0"/>
              </a:spcBef>
              <a:buNone/>
              <a:defRPr sz="1100" b="0" i="0" u="none" strike="noStrike" cap="none">
                <a:solidFill>
                  <a:srgbClr val="FFFFFF"/>
                </a:solidFill>
                <a:latin typeface="Calibri"/>
                <a:ea typeface="Calibri"/>
                <a:cs typeface="Calibri"/>
                <a:sym typeface="Calibri"/>
              </a:defRPr>
            </a:lvl5pPr>
            <a:lvl6pPr marL="0" marR="0" lvl="5" indent="0" algn="r" rtl="0">
              <a:spcBef>
                <a:spcPts val="0"/>
              </a:spcBef>
              <a:buNone/>
              <a:defRPr sz="1100" b="0" i="0" u="none" strike="noStrike" cap="none">
                <a:solidFill>
                  <a:srgbClr val="FFFFFF"/>
                </a:solidFill>
                <a:latin typeface="Calibri"/>
                <a:ea typeface="Calibri"/>
                <a:cs typeface="Calibri"/>
                <a:sym typeface="Calibri"/>
              </a:defRPr>
            </a:lvl6pPr>
            <a:lvl7pPr marL="0" marR="0" lvl="6" indent="0" algn="r" rtl="0">
              <a:spcBef>
                <a:spcPts val="0"/>
              </a:spcBef>
              <a:buNone/>
              <a:defRPr sz="1100" b="0" i="0" u="none" strike="noStrike" cap="none">
                <a:solidFill>
                  <a:srgbClr val="FFFFFF"/>
                </a:solidFill>
                <a:latin typeface="Calibri"/>
                <a:ea typeface="Calibri"/>
                <a:cs typeface="Calibri"/>
                <a:sym typeface="Calibri"/>
              </a:defRPr>
            </a:lvl7pPr>
            <a:lvl8pPr marL="0" marR="0" lvl="7" indent="0" algn="r" rtl="0">
              <a:spcBef>
                <a:spcPts val="0"/>
              </a:spcBef>
              <a:buNone/>
              <a:defRPr sz="1100" b="0" i="0" u="none" strike="noStrike" cap="none">
                <a:solidFill>
                  <a:srgbClr val="FFFFFF"/>
                </a:solidFill>
                <a:latin typeface="Calibri"/>
                <a:ea typeface="Calibri"/>
                <a:cs typeface="Calibri"/>
                <a:sym typeface="Calibri"/>
              </a:defRPr>
            </a:lvl8pPr>
            <a:lvl9pPr marL="0" marR="0" lvl="8" indent="0" algn="r" rtl="0">
              <a:spcBef>
                <a:spcPts val="0"/>
              </a:spcBef>
              <a:buNone/>
              <a:defRPr sz="11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292" name="Shape 292"/>
          <p:cNvCxnSpPr/>
          <p:nvPr/>
        </p:nvCxnSpPr>
        <p:spPr>
          <a:xfrm>
            <a:off x="1207658" y="4343400"/>
            <a:ext cx="98751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16135962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097279" y="286604"/>
            <a:ext cx="10058400" cy="1450800"/>
          </a:xfrm>
          <a:prstGeom prst="rect">
            <a:avLst/>
          </a:prstGeom>
          <a:noFill/>
          <a:ln>
            <a:noFill/>
          </a:ln>
        </p:spPr>
        <p:txBody>
          <a:bodyPr spcFirstLastPara="1" wrap="square" lIns="91425" tIns="91425" rIns="91425" bIns="91425" anchor="b" anchorCtr="0"/>
          <a:lstStyle>
            <a:lvl1pPr marL="0" marR="0" lvl="0" indent="0" algn="l" rtl="0">
              <a:lnSpc>
                <a:spcPct val="85000"/>
              </a:lnSpc>
              <a:spcBef>
                <a:spcPts val="0"/>
              </a:spcBef>
              <a:spcAft>
                <a:spcPts val="0"/>
              </a:spcAft>
              <a:buClr>
                <a:srgbClr val="3F3F3F"/>
              </a:buClr>
              <a:buSzPts val="1500"/>
              <a:buFont typeface="Calibri"/>
              <a:buNone/>
              <a:defRPr sz="4800" b="0" i="0" u="none" strike="noStrike" cap="none">
                <a:solidFill>
                  <a:srgbClr val="3F3F3F"/>
                </a:solidFill>
                <a:latin typeface="Calibri"/>
                <a:ea typeface="Calibri"/>
                <a:cs typeface="Calibri"/>
                <a:sym typeface="Calibri"/>
              </a:defRPr>
            </a:lvl1pPr>
            <a:lvl2pPr lvl="1" indent="0" rtl="0">
              <a:spcBef>
                <a:spcPts val="0"/>
              </a:spcBef>
              <a:spcAft>
                <a:spcPts val="0"/>
              </a:spcAft>
              <a:buSzPts val="1500"/>
              <a:buFont typeface="Arial"/>
              <a:buNone/>
              <a:defRPr sz="2400"/>
            </a:lvl2pPr>
            <a:lvl3pPr lvl="2" indent="0" rtl="0">
              <a:spcBef>
                <a:spcPts val="0"/>
              </a:spcBef>
              <a:spcAft>
                <a:spcPts val="0"/>
              </a:spcAft>
              <a:buSzPts val="1500"/>
              <a:buFont typeface="Arial"/>
              <a:buNone/>
              <a:defRPr sz="2400"/>
            </a:lvl3pPr>
            <a:lvl4pPr lvl="3" indent="0" rtl="0">
              <a:spcBef>
                <a:spcPts val="0"/>
              </a:spcBef>
              <a:spcAft>
                <a:spcPts val="0"/>
              </a:spcAft>
              <a:buSzPts val="1500"/>
              <a:buFont typeface="Arial"/>
              <a:buNone/>
              <a:defRPr sz="2400"/>
            </a:lvl4pPr>
            <a:lvl5pPr lvl="4" indent="0" rtl="0">
              <a:spcBef>
                <a:spcPts val="0"/>
              </a:spcBef>
              <a:spcAft>
                <a:spcPts val="0"/>
              </a:spcAft>
              <a:buSzPts val="1500"/>
              <a:buFont typeface="Arial"/>
              <a:buNone/>
              <a:defRPr sz="2400"/>
            </a:lvl5pPr>
            <a:lvl6pPr lvl="5" indent="0" rtl="0">
              <a:spcBef>
                <a:spcPts val="0"/>
              </a:spcBef>
              <a:spcAft>
                <a:spcPts val="0"/>
              </a:spcAft>
              <a:buSzPts val="1500"/>
              <a:buFont typeface="Arial"/>
              <a:buNone/>
              <a:defRPr sz="2400"/>
            </a:lvl6pPr>
            <a:lvl7pPr lvl="6" indent="0" rtl="0">
              <a:spcBef>
                <a:spcPts val="0"/>
              </a:spcBef>
              <a:spcAft>
                <a:spcPts val="0"/>
              </a:spcAft>
              <a:buSzPts val="1500"/>
              <a:buFont typeface="Arial"/>
              <a:buNone/>
              <a:defRPr sz="2400"/>
            </a:lvl7pPr>
            <a:lvl8pPr lvl="7" indent="0" rtl="0">
              <a:spcBef>
                <a:spcPts val="0"/>
              </a:spcBef>
              <a:spcAft>
                <a:spcPts val="0"/>
              </a:spcAft>
              <a:buSzPts val="1500"/>
              <a:buFont typeface="Arial"/>
              <a:buNone/>
              <a:defRPr sz="2400"/>
            </a:lvl8pPr>
            <a:lvl9pPr lvl="8" indent="0" rtl="0">
              <a:spcBef>
                <a:spcPts val="0"/>
              </a:spcBef>
              <a:spcAft>
                <a:spcPts val="0"/>
              </a:spcAft>
              <a:buSzPts val="1500"/>
              <a:buFont typeface="Arial"/>
              <a:buNone/>
              <a:defRPr sz="2400"/>
            </a:lvl9pPr>
          </a:lstStyle>
          <a:p>
            <a:endParaRPr/>
          </a:p>
        </p:txBody>
      </p:sp>
      <p:sp>
        <p:nvSpPr>
          <p:cNvPr id="295" name="Shape 295"/>
          <p:cNvSpPr txBox="1">
            <a:spLocks noGrp="1"/>
          </p:cNvSpPr>
          <p:nvPr>
            <p:ph type="body" idx="1"/>
          </p:nvPr>
        </p:nvSpPr>
        <p:spPr>
          <a:xfrm>
            <a:off x="1097279" y="1846051"/>
            <a:ext cx="4937700" cy="7365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3100"/>
              <a:buFont typeface="Calibri"/>
              <a:buNone/>
              <a:defRPr sz="37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accent1"/>
              </a:buClr>
              <a:buSzPts val="15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500"/>
              <a:buFont typeface="Calibri"/>
              <a:buNone/>
              <a:defRPr sz="19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296" name="Shape 296"/>
          <p:cNvSpPr txBox="1">
            <a:spLocks noGrp="1"/>
          </p:cNvSpPr>
          <p:nvPr>
            <p:ph type="body" idx="2"/>
          </p:nvPr>
        </p:nvSpPr>
        <p:spPr>
          <a:xfrm>
            <a:off x="1097279" y="2582333"/>
            <a:ext cx="4937700" cy="32868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200"/>
              </a:spcBef>
              <a:spcAft>
                <a:spcPts val="0"/>
              </a:spcAft>
              <a:buClr>
                <a:schemeClr val="accent1"/>
              </a:buClr>
              <a:buSzPts val="3200"/>
              <a:buFont typeface="Arial"/>
              <a:buChar char="•"/>
              <a:defRPr sz="3200" b="0" i="0" u="none" strike="noStrike" cap="none">
                <a:solidFill>
                  <a:srgbClr val="3F3F3F"/>
                </a:solidFill>
                <a:latin typeface="Calibri"/>
                <a:ea typeface="Calibri"/>
                <a:cs typeface="Calibri"/>
                <a:sym typeface="Calibri"/>
              </a:defRPr>
            </a:lvl1pPr>
            <a:lvl2pPr marL="914400" marR="0" lvl="1" indent="-336550" algn="l" rtl="0">
              <a:lnSpc>
                <a:spcPct val="90000"/>
              </a:lnSpc>
              <a:spcBef>
                <a:spcPts val="300"/>
              </a:spcBef>
              <a:spcAft>
                <a:spcPts val="0"/>
              </a:spcAft>
              <a:buClr>
                <a:schemeClr val="accent1"/>
              </a:buClr>
              <a:buSzPts val="1700"/>
              <a:buFont typeface="Calibri"/>
              <a:buChar char="◦"/>
              <a:defRPr sz="1900" b="0" i="0" u="none" strike="noStrike" cap="none">
                <a:solidFill>
                  <a:srgbClr val="3F3F3F"/>
                </a:solidFill>
                <a:latin typeface="Calibri"/>
                <a:ea typeface="Calibri"/>
                <a:cs typeface="Calibri"/>
                <a:sym typeface="Calibri"/>
              </a:defRPr>
            </a:lvl2pPr>
            <a:lvl3pPr marL="1371600" marR="0" lvl="2"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3pPr>
            <a:lvl4pPr marL="1828800" marR="0" lvl="3"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4pPr>
            <a:lvl5pPr marL="2286000" marR="0" lvl="4"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5pPr>
            <a:lvl6pPr marL="2743200" marR="0" lvl="5"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6pPr>
            <a:lvl7pPr marL="3200400" marR="0" lvl="6"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7pPr>
            <a:lvl8pPr marL="3657600" marR="0" lvl="7"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8pPr>
            <a:lvl9pPr marL="4114800" marR="0" lvl="8" indent="-311150" algn="l" rtl="0">
              <a:lnSpc>
                <a:spcPct val="90000"/>
              </a:lnSpc>
              <a:spcBef>
                <a:spcPts val="400"/>
              </a:spcBef>
              <a:spcAft>
                <a:spcPts val="40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9pPr>
          </a:lstStyle>
          <a:p>
            <a:endParaRPr/>
          </a:p>
        </p:txBody>
      </p:sp>
      <p:sp>
        <p:nvSpPr>
          <p:cNvPr id="297" name="Shape 297"/>
          <p:cNvSpPr txBox="1">
            <a:spLocks noGrp="1"/>
          </p:cNvSpPr>
          <p:nvPr>
            <p:ph type="body" idx="3"/>
          </p:nvPr>
        </p:nvSpPr>
        <p:spPr>
          <a:xfrm>
            <a:off x="6217919" y="1846051"/>
            <a:ext cx="4937700" cy="7365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3100"/>
              <a:buFont typeface="Calibri"/>
              <a:buNone/>
              <a:defRPr sz="37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accent1"/>
              </a:buClr>
              <a:buSzPts val="15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500"/>
              <a:buFont typeface="Calibri"/>
              <a:buNone/>
              <a:defRPr sz="19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5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298" name="Shape 298"/>
          <p:cNvSpPr txBox="1">
            <a:spLocks noGrp="1"/>
          </p:cNvSpPr>
          <p:nvPr>
            <p:ph type="body" idx="4"/>
          </p:nvPr>
        </p:nvSpPr>
        <p:spPr>
          <a:xfrm>
            <a:off x="6217919" y="2582333"/>
            <a:ext cx="4937700" cy="32868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200"/>
              </a:spcBef>
              <a:spcAft>
                <a:spcPts val="0"/>
              </a:spcAft>
              <a:buClr>
                <a:schemeClr val="accent1"/>
              </a:buClr>
              <a:buSzPts val="3200"/>
              <a:buFont typeface="Arial"/>
              <a:buChar char="•"/>
              <a:defRPr sz="3200" b="0" i="0" u="none" strike="noStrike" cap="none">
                <a:solidFill>
                  <a:srgbClr val="3F3F3F"/>
                </a:solidFill>
                <a:latin typeface="Calibri"/>
                <a:ea typeface="Calibri"/>
                <a:cs typeface="Calibri"/>
                <a:sym typeface="Calibri"/>
              </a:defRPr>
            </a:lvl1pPr>
            <a:lvl2pPr marL="914400" marR="0" lvl="1" indent="-336550" algn="l" rtl="0">
              <a:lnSpc>
                <a:spcPct val="90000"/>
              </a:lnSpc>
              <a:spcBef>
                <a:spcPts val="300"/>
              </a:spcBef>
              <a:spcAft>
                <a:spcPts val="0"/>
              </a:spcAft>
              <a:buClr>
                <a:schemeClr val="accent1"/>
              </a:buClr>
              <a:buSzPts val="1700"/>
              <a:buFont typeface="Calibri"/>
              <a:buChar char="◦"/>
              <a:defRPr sz="1900" b="0" i="0" u="none" strike="noStrike" cap="none">
                <a:solidFill>
                  <a:srgbClr val="3F3F3F"/>
                </a:solidFill>
                <a:latin typeface="Calibri"/>
                <a:ea typeface="Calibri"/>
                <a:cs typeface="Calibri"/>
                <a:sym typeface="Calibri"/>
              </a:defRPr>
            </a:lvl2pPr>
            <a:lvl3pPr marL="1371600" marR="0" lvl="2"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3pPr>
            <a:lvl4pPr marL="1828800" marR="0" lvl="3"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4pPr>
            <a:lvl5pPr marL="2286000" marR="0" lvl="4"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5pPr>
            <a:lvl6pPr marL="2743200" marR="0" lvl="5"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6pPr>
            <a:lvl7pPr marL="3200400" marR="0" lvl="6"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7pPr>
            <a:lvl8pPr marL="3657600" marR="0" lvl="7" indent="-311150" algn="l" rtl="0">
              <a:lnSpc>
                <a:spcPct val="90000"/>
              </a:lnSpc>
              <a:spcBef>
                <a:spcPts val="400"/>
              </a:spcBef>
              <a:spcAft>
                <a:spcPts val="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8pPr>
            <a:lvl9pPr marL="4114800" marR="0" lvl="8" indent="-311150" algn="l" rtl="0">
              <a:lnSpc>
                <a:spcPct val="90000"/>
              </a:lnSpc>
              <a:spcBef>
                <a:spcPts val="400"/>
              </a:spcBef>
              <a:spcAft>
                <a:spcPts val="400"/>
              </a:spcAft>
              <a:buClr>
                <a:schemeClr val="accent1"/>
              </a:buClr>
              <a:buSzPts val="1300"/>
              <a:buFont typeface="Calibri"/>
              <a:buChar char="◦"/>
              <a:defRPr sz="1500" b="0" i="0" u="none" strike="noStrike" cap="none">
                <a:solidFill>
                  <a:srgbClr val="3F3F3F"/>
                </a:solidFill>
                <a:latin typeface="Calibri"/>
                <a:ea typeface="Calibri"/>
                <a:cs typeface="Calibri"/>
                <a:sym typeface="Calibri"/>
              </a:defRPr>
            </a:lvl9pPr>
          </a:lstStyle>
          <a:p>
            <a:endParaRPr/>
          </a:p>
        </p:txBody>
      </p:sp>
      <p:sp>
        <p:nvSpPr>
          <p:cNvPr id="299" name="Shape 299"/>
          <p:cNvSpPr txBox="1">
            <a:spLocks noGrp="1"/>
          </p:cNvSpPr>
          <p:nvPr>
            <p:ph type="dt" idx="10"/>
          </p:nvPr>
        </p:nvSpPr>
        <p:spPr>
          <a:xfrm>
            <a:off x="1097281" y="6459785"/>
            <a:ext cx="2472300" cy="365100"/>
          </a:xfrm>
          <a:prstGeom prst="rect">
            <a:avLst/>
          </a:prstGeom>
          <a:noFill/>
          <a:ln>
            <a:noFill/>
          </a:ln>
        </p:spPr>
        <p:txBody>
          <a:bodyPr spcFirstLastPara="1" wrap="square" lIns="121900" tIns="121900" rIns="121900" bIns="121900" anchor="ctr" anchorCtr="0"/>
          <a:lstStyle>
            <a:lvl1pPr marL="0" marR="0" lvl="0" indent="0" algn="l" rtl="0">
              <a:lnSpc>
                <a:spcPct val="100000"/>
              </a:lnSpc>
              <a:spcBef>
                <a:spcPts val="0"/>
              </a:spcBef>
              <a:spcAft>
                <a:spcPts val="0"/>
              </a:spcAft>
              <a:buClr>
                <a:srgbClr val="FFFFFF"/>
              </a:buClr>
              <a:buSzPts val="1900"/>
              <a:buFont typeface="Arial"/>
              <a:buNone/>
              <a:defRPr sz="900" b="0" i="0" u="none" strike="noStrike" cap="none">
                <a:solidFill>
                  <a:srgbClr val="FFFFFF"/>
                </a:solidFill>
                <a:latin typeface="Arial"/>
                <a:ea typeface="Arial"/>
                <a:cs typeface="Arial"/>
                <a:sym typeface="Arial"/>
              </a:defRPr>
            </a:lvl1pPr>
            <a:lvl2pPr marL="60960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121920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182880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243840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304800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365760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426720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487680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300" name="Shape 300"/>
          <p:cNvSpPr txBox="1">
            <a:spLocks noGrp="1"/>
          </p:cNvSpPr>
          <p:nvPr>
            <p:ph type="ftr" idx="11"/>
          </p:nvPr>
        </p:nvSpPr>
        <p:spPr>
          <a:xfrm>
            <a:off x="3686185" y="6459785"/>
            <a:ext cx="4822800" cy="365100"/>
          </a:xfrm>
          <a:prstGeom prst="rect">
            <a:avLst/>
          </a:prstGeom>
          <a:noFill/>
          <a:ln>
            <a:noFill/>
          </a:ln>
        </p:spPr>
        <p:txBody>
          <a:bodyPr spcFirstLastPara="1" wrap="square" lIns="121900" tIns="121900" rIns="121900" bIns="121900" anchor="ctr" anchorCtr="0"/>
          <a:lstStyle>
            <a:lvl1pPr marL="0" marR="0" lvl="0" indent="0" algn="ctr" rtl="0">
              <a:lnSpc>
                <a:spcPct val="100000"/>
              </a:lnSpc>
              <a:spcBef>
                <a:spcPts val="0"/>
              </a:spcBef>
              <a:spcAft>
                <a:spcPts val="0"/>
              </a:spcAft>
              <a:buClr>
                <a:srgbClr val="FFFFFF"/>
              </a:buClr>
              <a:buSzPts val="1900"/>
              <a:buFont typeface="Arial"/>
              <a:buNone/>
              <a:defRPr sz="900" b="0" i="0" u="none" strike="noStrike" cap="none">
                <a:solidFill>
                  <a:srgbClr val="FFFFFF"/>
                </a:solidFill>
                <a:latin typeface="Arial"/>
                <a:ea typeface="Arial"/>
                <a:cs typeface="Arial"/>
                <a:sym typeface="Arial"/>
              </a:defRPr>
            </a:lvl1pPr>
            <a:lvl2pPr marL="60960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121920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182880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243840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304800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365760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426720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487680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301" name="Shape 301"/>
          <p:cNvSpPr txBox="1">
            <a:spLocks noGrp="1"/>
          </p:cNvSpPr>
          <p:nvPr>
            <p:ph type="sldNum" idx="12"/>
          </p:nvPr>
        </p:nvSpPr>
        <p:spPr>
          <a:xfrm>
            <a:off x="9900457" y="6459785"/>
            <a:ext cx="1311900" cy="365100"/>
          </a:xfrm>
          <a:prstGeom prst="rect">
            <a:avLst/>
          </a:prstGeom>
          <a:noFill/>
          <a:ln>
            <a:noFill/>
          </a:ln>
        </p:spPr>
        <p:txBody>
          <a:bodyPr spcFirstLastPara="1" wrap="square" lIns="121900" tIns="60925" rIns="121900" bIns="60925" anchor="ctr" anchorCtr="0">
            <a:noAutofit/>
          </a:bodyPr>
          <a:lstStyle>
            <a:lvl1pPr marL="0" marR="0" lvl="0"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1pPr>
            <a:lvl2pPr marL="0" marR="0" lvl="1"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2pPr>
            <a:lvl3pPr marL="0" marR="0" lvl="2"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3pPr>
            <a:lvl4pPr marL="0" marR="0" lvl="3"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4pPr>
            <a:lvl5pPr marL="0" marR="0" lvl="4"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5pPr>
            <a:lvl6pPr marL="0" marR="0" lvl="5"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6pPr>
            <a:lvl7pPr marL="0" marR="0" lvl="6"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7pPr>
            <a:lvl8pPr marL="0" marR="0" lvl="7"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8pPr>
            <a:lvl9pPr marL="0" marR="0" lvl="8" indent="0" algn="ctr" rtl="0">
              <a:lnSpc>
                <a:spcPct val="100000"/>
              </a:lnSpc>
              <a:spcBef>
                <a:spcPts val="0"/>
              </a:spcBef>
              <a:spcAft>
                <a:spcPts val="0"/>
              </a:spcAft>
              <a:buClr>
                <a:srgbClr val="595959"/>
              </a:buClr>
              <a:buFont typeface="Calibri"/>
              <a:buNone/>
              <a:defRPr sz="1100" b="0" i="0" u="none" strike="noStrike" cap="none">
                <a:solidFill>
                  <a:srgbClr val="59595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73035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302"/>
        <p:cNvGrpSpPr/>
        <p:nvPr/>
      </p:nvGrpSpPr>
      <p:grpSpPr>
        <a:xfrm>
          <a:off x="0" y="0"/>
          <a:ext cx="0" cy="0"/>
          <a:chOff x="0" y="0"/>
          <a:chExt cx="0" cy="0"/>
        </a:xfrm>
      </p:grpSpPr>
      <p:sp>
        <p:nvSpPr>
          <p:cNvPr id="303" name="Shape 303"/>
          <p:cNvSpPr txBox="1">
            <a:spLocks noGrp="1"/>
          </p:cNvSpPr>
          <p:nvPr>
            <p:ph type="ctrTitle"/>
          </p:nvPr>
        </p:nvSpPr>
        <p:spPr>
          <a:xfrm>
            <a:off x="961900" y="3785246"/>
            <a:ext cx="6955500" cy="1546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2185C5"/>
              </a:buClr>
              <a:buSzPts val="1500"/>
              <a:buFont typeface="Raleway"/>
              <a:buNone/>
              <a:defRPr sz="4800" b="0" i="0" u="none" strike="noStrike" cap="none">
                <a:solidFill>
                  <a:srgbClr val="2185C5"/>
                </a:solidFill>
                <a:latin typeface="Raleway"/>
                <a:ea typeface="Raleway"/>
                <a:cs typeface="Raleway"/>
                <a:sym typeface="Raleway"/>
              </a:defRPr>
            </a:lvl1pPr>
            <a:lvl2pPr lvl="1"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2pPr>
            <a:lvl3pPr lvl="2"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3pPr>
            <a:lvl4pPr lvl="3"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4pPr>
            <a:lvl5pPr lvl="4"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5pPr>
            <a:lvl6pPr lvl="5"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6pPr>
            <a:lvl7pPr lvl="6"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7pPr>
            <a:lvl8pPr lvl="7"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8pPr>
            <a:lvl9pPr lvl="8" indent="0" rtl="0">
              <a:spcBef>
                <a:spcPts val="0"/>
              </a:spcBef>
              <a:spcAft>
                <a:spcPts val="0"/>
              </a:spcAft>
              <a:buClr>
                <a:srgbClr val="2185C5"/>
              </a:buClr>
              <a:buSzPts val="1500"/>
              <a:buFont typeface="Raleway"/>
              <a:buNone/>
              <a:defRPr sz="4800">
                <a:solidFill>
                  <a:srgbClr val="2185C5"/>
                </a:solidFill>
                <a:latin typeface="Raleway"/>
                <a:ea typeface="Raleway"/>
                <a:cs typeface="Raleway"/>
                <a:sym typeface="Raleway"/>
              </a:defRPr>
            </a:lvl9pPr>
          </a:lstStyle>
          <a:p>
            <a:endParaRPr/>
          </a:p>
        </p:txBody>
      </p:sp>
      <p:sp>
        <p:nvSpPr>
          <p:cNvPr id="304" name="Shape 304"/>
          <p:cNvSpPr/>
          <p:nvPr/>
        </p:nvSpPr>
        <p:spPr>
          <a:xfrm>
            <a:off x="7917661" y="3377550"/>
            <a:ext cx="962400" cy="102900"/>
          </a:xfrm>
          <a:prstGeom prst="rect">
            <a:avLst/>
          </a:prstGeom>
          <a:solidFill>
            <a:srgbClr val="FF97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305" name="Shape 305"/>
          <p:cNvSpPr/>
          <p:nvPr/>
        </p:nvSpPr>
        <p:spPr>
          <a:xfrm>
            <a:off x="8879814" y="3377550"/>
            <a:ext cx="962400" cy="102900"/>
          </a:xfrm>
          <a:prstGeom prst="rect">
            <a:avLst/>
          </a:prstGeom>
          <a:solidFill>
            <a:srgbClr val="F20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306" name="Shape 306"/>
          <p:cNvSpPr/>
          <p:nvPr/>
        </p:nvSpPr>
        <p:spPr>
          <a:xfrm>
            <a:off x="-1" y="3377550"/>
            <a:ext cx="9624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
        <p:nvSpPr>
          <p:cNvPr id="307" name="Shape 307"/>
          <p:cNvSpPr/>
          <p:nvPr/>
        </p:nvSpPr>
        <p:spPr>
          <a:xfrm>
            <a:off x="961899" y="3377550"/>
            <a:ext cx="69555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56663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13351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664633" y="484187"/>
            <a:ext cx="10075200" cy="1116000"/>
          </a:xfrm>
          <a:prstGeom prst="rect">
            <a:avLst/>
          </a:prstGeom>
          <a:noFill/>
          <a:ln>
            <a:noFill/>
          </a:ln>
        </p:spPr>
        <p:txBody>
          <a:bodyPr spcFirstLastPara="1" wrap="square" lIns="91425" tIns="91425" rIns="91425" bIns="91425" anchor="t"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marL="609600" lvl="5" algn="l" rtl="0">
              <a:spcBef>
                <a:spcPts val="0"/>
              </a:spcBef>
              <a:spcAft>
                <a:spcPts val="0"/>
              </a:spcAft>
              <a:buSzPts val="1500"/>
              <a:buNone/>
              <a:defRPr/>
            </a:lvl6pPr>
            <a:lvl7pPr marL="1219200" lvl="6" algn="l" rtl="0">
              <a:spcBef>
                <a:spcPts val="0"/>
              </a:spcBef>
              <a:spcAft>
                <a:spcPts val="0"/>
              </a:spcAft>
              <a:buSzPts val="1500"/>
              <a:buNone/>
              <a:defRPr/>
            </a:lvl7pPr>
            <a:lvl8pPr marL="1828800" lvl="7" algn="l" rtl="0">
              <a:spcBef>
                <a:spcPts val="0"/>
              </a:spcBef>
              <a:spcAft>
                <a:spcPts val="0"/>
              </a:spcAft>
              <a:buSzPts val="1500"/>
              <a:buNone/>
              <a:defRPr/>
            </a:lvl8pPr>
            <a:lvl9pPr marL="2438400" lvl="8" algn="l" rtl="0">
              <a:spcBef>
                <a:spcPts val="0"/>
              </a:spcBef>
              <a:spcAft>
                <a:spcPts val="0"/>
              </a:spcAft>
              <a:buSzPts val="1500"/>
              <a:buNone/>
              <a:defRPr/>
            </a:lvl9pPr>
          </a:lstStyle>
          <a:p>
            <a:endParaRPr/>
          </a:p>
        </p:txBody>
      </p:sp>
      <p:sp>
        <p:nvSpPr>
          <p:cNvPr id="310" name="Shape 310"/>
          <p:cNvSpPr txBox="1">
            <a:spLocks noGrp="1"/>
          </p:cNvSpPr>
          <p:nvPr>
            <p:ph type="body" idx="1"/>
          </p:nvPr>
        </p:nvSpPr>
        <p:spPr>
          <a:xfrm>
            <a:off x="664633" y="1981200"/>
            <a:ext cx="10075200" cy="4144800"/>
          </a:xfrm>
          <a:prstGeom prst="rect">
            <a:avLst/>
          </a:prstGeom>
          <a:noFill/>
          <a:ln>
            <a:noFill/>
          </a:ln>
        </p:spPr>
        <p:txBody>
          <a:bodyPr spcFirstLastPara="1" wrap="square" lIns="91425" tIns="91425" rIns="91425" bIns="91425" anchor="t" anchorCtr="0"/>
          <a:lstStyle>
            <a:lvl1pPr marL="457200" lvl="0" indent="-425450" rtl="0">
              <a:spcBef>
                <a:spcPts val="700"/>
              </a:spcBef>
              <a:spcAft>
                <a:spcPts val="0"/>
              </a:spcAft>
              <a:buSzPts val="3100"/>
              <a:buChar char="▷"/>
              <a:defRPr/>
            </a:lvl1pPr>
            <a:lvl2pPr marL="914400" lvl="1" indent="-228600" rtl="0">
              <a:spcBef>
                <a:spcPts val="500"/>
              </a:spcBef>
              <a:spcAft>
                <a:spcPts val="0"/>
              </a:spcAft>
              <a:buSzPts val="1500"/>
              <a:buNone/>
              <a:defRPr/>
            </a:lvl2pPr>
            <a:lvl3pPr marL="1371600" lvl="2" indent="-228600" rtl="0">
              <a:spcBef>
                <a:spcPts val="500"/>
              </a:spcBef>
              <a:spcAft>
                <a:spcPts val="0"/>
              </a:spcAft>
              <a:buSzPts val="1500"/>
              <a:buNone/>
              <a:defRPr/>
            </a:lvl3pPr>
            <a:lvl4pPr marL="1828800" lvl="3" indent="-228600" rtl="0">
              <a:spcBef>
                <a:spcPts val="400"/>
              </a:spcBef>
              <a:spcAft>
                <a:spcPts val="0"/>
              </a:spcAft>
              <a:buSzPts val="1500"/>
              <a:buNone/>
              <a:defRPr/>
            </a:lvl4pPr>
            <a:lvl5pPr marL="2286000" lvl="4" indent="-228600" rtl="0">
              <a:spcBef>
                <a:spcPts val="400"/>
              </a:spcBef>
              <a:spcAft>
                <a:spcPts val="0"/>
              </a:spcAft>
              <a:buSzPts val="1500"/>
              <a:buNone/>
              <a:defRPr/>
            </a:lvl5pPr>
            <a:lvl6pPr marL="2743200" lvl="5" indent="-228600" rtl="0">
              <a:spcBef>
                <a:spcPts val="400"/>
              </a:spcBef>
              <a:spcAft>
                <a:spcPts val="0"/>
              </a:spcAft>
              <a:buSzPts val="1500"/>
              <a:buNone/>
              <a:defRPr/>
            </a:lvl6pPr>
            <a:lvl7pPr marL="3200400" lvl="6" indent="-228600" rtl="0">
              <a:spcBef>
                <a:spcPts val="400"/>
              </a:spcBef>
              <a:spcAft>
                <a:spcPts val="0"/>
              </a:spcAft>
              <a:buSzPts val="1500"/>
              <a:buNone/>
              <a:defRPr/>
            </a:lvl7pPr>
            <a:lvl8pPr marL="3657600" lvl="7" indent="-228600" rtl="0">
              <a:spcBef>
                <a:spcPts val="400"/>
              </a:spcBef>
              <a:spcAft>
                <a:spcPts val="0"/>
              </a:spcAft>
              <a:buSzPts val="1500"/>
              <a:buNone/>
              <a:defRPr/>
            </a:lvl8pPr>
            <a:lvl9pPr marL="4114800" lvl="8" indent="-228600" rtl="0">
              <a:spcBef>
                <a:spcPts val="400"/>
              </a:spcBef>
              <a:spcAft>
                <a:spcPts val="0"/>
              </a:spcAft>
              <a:buSzPts val="1500"/>
              <a:buNone/>
              <a:defRPr/>
            </a:lvl9pPr>
          </a:lstStyle>
          <a:p>
            <a:endParaRPr/>
          </a:p>
        </p:txBody>
      </p:sp>
      <p:sp>
        <p:nvSpPr>
          <p:cNvPr id="311" name="Shape 311"/>
          <p:cNvSpPr txBox="1">
            <a:spLocks noGrp="1"/>
          </p:cNvSpPr>
          <p:nvPr>
            <p:ph type="dt" idx="10"/>
          </p:nvPr>
        </p:nvSpPr>
        <p:spPr>
          <a:xfrm>
            <a:off x="9059333" y="6423025"/>
            <a:ext cx="2844900" cy="365100"/>
          </a:xfrm>
          <a:prstGeom prst="rect">
            <a:avLst/>
          </a:prstGeom>
          <a:noFill/>
          <a:ln>
            <a:noFill/>
          </a:ln>
        </p:spPr>
        <p:txBody>
          <a:bodyPr spcFirstLastPara="1" wrap="square" lIns="121900" tIns="121900" rIns="121900" bIns="121900" anchor="ctr" anchorCtr="0"/>
          <a:lstStyle>
            <a:lvl1pPr marL="0" marR="0" lvl="0" indent="-120650" algn="r" rtl="0">
              <a:spcBef>
                <a:spcPts val="0"/>
              </a:spcBef>
              <a:spcAft>
                <a:spcPts val="0"/>
              </a:spcAft>
              <a:buSzPts val="1900"/>
              <a:buChar char="●"/>
              <a:defRPr sz="1900"/>
            </a:lvl1pPr>
            <a:lvl2pPr marL="0" marR="0" lvl="1" indent="-120650" algn="l" rtl="0">
              <a:spcBef>
                <a:spcPts val="0"/>
              </a:spcBef>
              <a:spcAft>
                <a:spcPts val="0"/>
              </a:spcAft>
              <a:buSzPts val="1900"/>
              <a:buChar char="○"/>
              <a:defRPr sz="1900"/>
            </a:lvl2pPr>
            <a:lvl3pPr marL="0" marR="0" lvl="2" indent="-120650" algn="l" rtl="0">
              <a:spcBef>
                <a:spcPts val="0"/>
              </a:spcBef>
              <a:spcAft>
                <a:spcPts val="0"/>
              </a:spcAft>
              <a:buSzPts val="1900"/>
              <a:buChar char="■"/>
              <a:defRPr sz="1900"/>
            </a:lvl3pPr>
            <a:lvl4pPr marL="0" marR="0" lvl="3" indent="-120650" algn="l" rtl="0">
              <a:spcBef>
                <a:spcPts val="0"/>
              </a:spcBef>
              <a:spcAft>
                <a:spcPts val="0"/>
              </a:spcAft>
              <a:buSzPts val="1900"/>
              <a:buChar char="●"/>
              <a:defRPr sz="1900"/>
            </a:lvl4pPr>
            <a:lvl5pPr marL="0" marR="0" lvl="4" indent="-120650" algn="l" rtl="0">
              <a:spcBef>
                <a:spcPts val="0"/>
              </a:spcBef>
              <a:spcAft>
                <a:spcPts val="0"/>
              </a:spcAft>
              <a:buSzPts val="1900"/>
              <a:buChar char="○"/>
              <a:defRPr sz="1900"/>
            </a:lvl5pPr>
            <a:lvl6pPr marL="0" marR="0" lvl="5" indent="-120650" algn="l" rtl="0">
              <a:spcBef>
                <a:spcPts val="0"/>
              </a:spcBef>
              <a:spcAft>
                <a:spcPts val="0"/>
              </a:spcAft>
              <a:buSzPts val="1900"/>
              <a:buChar char="■"/>
              <a:defRPr sz="1900"/>
            </a:lvl6pPr>
            <a:lvl7pPr marL="0" marR="0" lvl="6" indent="-120650" algn="l" rtl="0">
              <a:spcBef>
                <a:spcPts val="0"/>
              </a:spcBef>
              <a:spcAft>
                <a:spcPts val="0"/>
              </a:spcAft>
              <a:buSzPts val="1900"/>
              <a:buChar char="●"/>
              <a:defRPr sz="1900"/>
            </a:lvl7pPr>
            <a:lvl8pPr marL="0" marR="0" lvl="7" indent="-120650" algn="l" rtl="0">
              <a:spcBef>
                <a:spcPts val="0"/>
              </a:spcBef>
              <a:spcAft>
                <a:spcPts val="0"/>
              </a:spcAft>
              <a:buSzPts val="1900"/>
              <a:buChar char="○"/>
              <a:defRPr sz="1900"/>
            </a:lvl8pPr>
            <a:lvl9pPr marL="0" marR="0" lvl="8" indent="-120650" algn="l" rtl="0">
              <a:spcBef>
                <a:spcPts val="0"/>
              </a:spcBef>
              <a:spcAft>
                <a:spcPts val="0"/>
              </a:spcAft>
              <a:buSzPts val="1900"/>
              <a:buChar char="■"/>
              <a:defRPr sz="1900"/>
            </a:lvl9pPr>
          </a:lstStyle>
          <a:p>
            <a:endParaRPr/>
          </a:p>
        </p:txBody>
      </p:sp>
      <p:sp>
        <p:nvSpPr>
          <p:cNvPr id="312" name="Shape 312"/>
          <p:cNvSpPr txBox="1">
            <a:spLocks noGrp="1"/>
          </p:cNvSpPr>
          <p:nvPr>
            <p:ph type="ftr" idx="11"/>
          </p:nvPr>
        </p:nvSpPr>
        <p:spPr>
          <a:xfrm>
            <a:off x="268816" y="6423025"/>
            <a:ext cx="8163900" cy="365100"/>
          </a:xfrm>
          <a:prstGeom prst="rect">
            <a:avLst/>
          </a:prstGeom>
          <a:noFill/>
          <a:ln>
            <a:noFill/>
          </a:ln>
        </p:spPr>
        <p:txBody>
          <a:bodyPr spcFirstLastPara="1" wrap="square" lIns="121900" tIns="121900" rIns="121900" bIns="121900" anchor="ctr" anchorCtr="0"/>
          <a:lstStyle>
            <a:lvl1pPr marL="0" marR="0" lvl="0" indent="-120650" algn="l" rtl="0">
              <a:spcBef>
                <a:spcPts val="0"/>
              </a:spcBef>
              <a:spcAft>
                <a:spcPts val="0"/>
              </a:spcAft>
              <a:buSzPts val="1900"/>
              <a:buChar char="●"/>
              <a:defRPr sz="1900"/>
            </a:lvl1pPr>
            <a:lvl2pPr marL="609600" marR="0" lvl="1" indent="-120650" algn="l" rtl="0">
              <a:spcBef>
                <a:spcPts val="0"/>
              </a:spcBef>
              <a:spcAft>
                <a:spcPts val="0"/>
              </a:spcAft>
              <a:buSzPts val="1900"/>
              <a:buChar char="○"/>
              <a:defRPr sz="1900"/>
            </a:lvl2pPr>
            <a:lvl3pPr marL="1219200" marR="0" lvl="2" indent="-120650" algn="l" rtl="0">
              <a:spcBef>
                <a:spcPts val="0"/>
              </a:spcBef>
              <a:spcAft>
                <a:spcPts val="0"/>
              </a:spcAft>
              <a:buSzPts val="1900"/>
              <a:buChar char="■"/>
              <a:defRPr sz="1900"/>
            </a:lvl3pPr>
            <a:lvl4pPr marL="1828800" marR="0" lvl="3" indent="-120650" algn="l" rtl="0">
              <a:spcBef>
                <a:spcPts val="0"/>
              </a:spcBef>
              <a:spcAft>
                <a:spcPts val="0"/>
              </a:spcAft>
              <a:buSzPts val="1900"/>
              <a:buChar char="●"/>
              <a:defRPr sz="1900"/>
            </a:lvl4pPr>
            <a:lvl5pPr marL="2438400" marR="0" lvl="4" indent="-120650" algn="l" rtl="0">
              <a:spcBef>
                <a:spcPts val="0"/>
              </a:spcBef>
              <a:spcAft>
                <a:spcPts val="0"/>
              </a:spcAft>
              <a:buSzPts val="1900"/>
              <a:buChar char="○"/>
              <a:defRPr sz="1900"/>
            </a:lvl5pPr>
            <a:lvl6pPr marL="3048000" marR="0" lvl="5" indent="-120650" algn="l" rtl="0">
              <a:spcBef>
                <a:spcPts val="0"/>
              </a:spcBef>
              <a:spcAft>
                <a:spcPts val="0"/>
              </a:spcAft>
              <a:buSzPts val="1900"/>
              <a:buChar char="■"/>
              <a:defRPr sz="1900"/>
            </a:lvl6pPr>
            <a:lvl7pPr marL="3657600" marR="0" lvl="6" indent="-120650" algn="l" rtl="0">
              <a:spcBef>
                <a:spcPts val="0"/>
              </a:spcBef>
              <a:spcAft>
                <a:spcPts val="0"/>
              </a:spcAft>
              <a:buSzPts val="1900"/>
              <a:buChar char="●"/>
              <a:defRPr sz="1900"/>
            </a:lvl7pPr>
            <a:lvl8pPr marL="4267200" marR="0" lvl="7" indent="-120650" algn="l" rtl="0">
              <a:spcBef>
                <a:spcPts val="0"/>
              </a:spcBef>
              <a:spcAft>
                <a:spcPts val="0"/>
              </a:spcAft>
              <a:buSzPts val="1900"/>
              <a:buChar char="○"/>
              <a:defRPr sz="1900"/>
            </a:lvl8pPr>
            <a:lvl9pPr marL="4876800" marR="0" lvl="8" indent="-120650" algn="l" rtl="0">
              <a:spcBef>
                <a:spcPts val="0"/>
              </a:spcBef>
              <a:spcAft>
                <a:spcPts val="0"/>
              </a:spcAft>
              <a:buSzPts val="1900"/>
              <a:buChar char="■"/>
              <a:defRPr sz="1900"/>
            </a:lvl9pPr>
          </a:lstStyle>
          <a:p>
            <a:endParaRPr/>
          </a:p>
        </p:txBody>
      </p:sp>
      <p:sp>
        <p:nvSpPr>
          <p:cNvPr id="313" name="Shape 313"/>
          <p:cNvSpPr txBox="1">
            <a:spLocks noGrp="1"/>
          </p:cNvSpPr>
          <p:nvPr>
            <p:ph type="sldNum" idx="12"/>
          </p:nvPr>
        </p:nvSpPr>
        <p:spPr>
          <a:xfrm>
            <a:off x="11074400" y="242887"/>
            <a:ext cx="738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1pPr>
            <a:lvl2pPr marL="0" marR="0" lvl="1"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2pPr>
            <a:lvl3pPr marL="0" marR="0" lvl="2"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3pPr>
            <a:lvl4pPr marL="0" marR="0" lvl="3"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4pPr>
            <a:lvl5pPr marL="0" marR="0" lvl="4"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5pPr>
            <a:lvl6pPr marL="0" marR="0" lvl="5"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6pPr>
            <a:lvl7pPr marL="0" marR="0" lvl="6"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7pPr>
            <a:lvl8pPr marL="0" marR="0" lvl="7"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8pPr>
            <a:lvl9pPr marL="0" marR="0" lvl="8" indent="0" algn="r" rtl="0">
              <a:lnSpc>
                <a:spcPct val="100000"/>
              </a:lnSpc>
              <a:spcBef>
                <a:spcPts val="0"/>
              </a:spcBef>
              <a:spcAft>
                <a:spcPts val="0"/>
              </a:spcAft>
              <a:buClr>
                <a:schemeClr val="lt1"/>
              </a:buClr>
              <a:buFont typeface="Rokkitt"/>
              <a:buNone/>
              <a:defRPr sz="1900" b="0" i="0" u="none" strike="noStrike" cap="none">
                <a:solidFill>
                  <a:schemeClr val="lt1"/>
                </a:solidFill>
                <a:latin typeface="Rokkitt"/>
                <a:ea typeface="Rokkitt"/>
                <a:cs typeface="Rokkitt"/>
                <a:sym typeface="Rokkitt"/>
              </a:defRPr>
            </a:lvl9pPr>
          </a:lstStyle>
          <a:p>
            <a:pPr marL="0" lvl="0" indent="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8340528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314"/>
        <p:cNvGrpSpPr/>
        <p:nvPr/>
      </p:nvGrpSpPr>
      <p:grpSpPr>
        <a:xfrm>
          <a:off x="0" y="0"/>
          <a:ext cx="0" cy="0"/>
          <a:chOff x="0" y="0"/>
          <a:chExt cx="0" cy="0"/>
        </a:xfrm>
      </p:grpSpPr>
      <p:sp>
        <p:nvSpPr>
          <p:cNvPr id="315" name="Shape 315"/>
          <p:cNvSpPr txBox="1">
            <a:spLocks noGrp="1"/>
          </p:cNvSpPr>
          <p:nvPr>
            <p:ph type="ctrTitle"/>
          </p:nvPr>
        </p:nvSpPr>
        <p:spPr>
          <a:xfrm>
            <a:off x="415611" y="992767"/>
            <a:ext cx="11360700" cy="2736900"/>
          </a:xfrm>
          <a:prstGeom prst="rect">
            <a:avLst/>
          </a:prstGeom>
        </p:spPr>
        <p:txBody>
          <a:bodyPr spcFirstLastPara="1" wrap="square" lIns="91425" tIns="91425" rIns="91425" bIns="91425" anchor="b" anchorCtr="0"/>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16" name="Shape 316"/>
          <p:cNvSpPr txBox="1">
            <a:spLocks noGrp="1"/>
          </p:cNvSpPr>
          <p:nvPr>
            <p:ph type="subTitle" idx="1"/>
          </p:nvPr>
        </p:nvSpPr>
        <p:spPr>
          <a:xfrm>
            <a:off x="415600" y="3778833"/>
            <a:ext cx="11360700" cy="1056900"/>
          </a:xfrm>
          <a:prstGeom prst="rect">
            <a:avLst/>
          </a:prstGeom>
        </p:spPr>
        <p:txBody>
          <a:bodyPr spcFirstLastPara="1" wrap="square" lIns="91425" tIns="91425" rIns="91425" bIns="91425" anchor="t" anchorCtr="0"/>
          <a:lstStyle>
            <a:lvl1pPr lvl="0" algn="ctr" rtl="0">
              <a:lnSpc>
                <a:spcPct val="100000"/>
              </a:lnSpc>
              <a:spcBef>
                <a:spcPts val="700"/>
              </a:spcBef>
              <a:spcAft>
                <a:spcPts val="0"/>
              </a:spcAft>
              <a:buSzPts val="3700"/>
              <a:buNone/>
              <a:defRPr sz="3700"/>
            </a:lvl1pPr>
            <a:lvl2pPr lvl="1" algn="ctr" rtl="0">
              <a:lnSpc>
                <a:spcPct val="100000"/>
              </a:lnSpc>
              <a:spcBef>
                <a:spcPts val="500"/>
              </a:spcBef>
              <a:spcAft>
                <a:spcPts val="0"/>
              </a:spcAft>
              <a:buSzPts val="3700"/>
              <a:buNone/>
              <a:defRPr sz="3700"/>
            </a:lvl2pPr>
            <a:lvl3pPr lvl="2" algn="ctr" rtl="0">
              <a:lnSpc>
                <a:spcPct val="100000"/>
              </a:lnSpc>
              <a:spcBef>
                <a:spcPts val="500"/>
              </a:spcBef>
              <a:spcAft>
                <a:spcPts val="0"/>
              </a:spcAft>
              <a:buSzPts val="3700"/>
              <a:buNone/>
              <a:defRPr sz="3700"/>
            </a:lvl3pPr>
            <a:lvl4pPr lvl="3" algn="ctr" rtl="0">
              <a:lnSpc>
                <a:spcPct val="100000"/>
              </a:lnSpc>
              <a:spcBef>
                <a:spcPts val="400"/>
              </a:spcBef>
              <a:spcAft>
                <a:spcPts val="0"/>
              </a:spcAft>
              <a:buSzPts val="3700"/>
              <a:buNone/>
              <a:defRPr sz="3700"/>
            </a:lvl4pPr>
            <a:lvl5pPr lvl="4" algn="ctr" rtl="0">
              <a:lnSpc>
                <a:spcPct val="100000"/>
              </a:lnSpc>
              <a:spcBef>
                <a:spcPts val="400"/>
              </a:spcBef>
              <a:spcAft>
                <a:spcPts val="0"/>
              </a:spcAft>
              <a:buSzPts val="3700"/>
              <a:buNone/>
              <a:defRPr sz="3700"/>
            </a:lvl5pPr>
            <a:lvl6pPr lvl="5" algn="ctr" rtl="0">
              <a:lnSpc>
                <a:spcPct val="100000"/>
              </a:lnSpc>
              <a:spcBef>
                <a:spcPts val="400"/>
              </a:spcBef>
              <a:spcAft>
                <a:spcPts val="0"/>
              </a:spcAft>
              <a:buSzPts val="3700"/>
              <a:buNone/>
              <a:defRPr sz="3700"/>
            </a:lvl6pPr>
            <a:lvl7pPr lvl="6" algn="ctr" rtl="0">
              <a:lnSpc>
                <a:spcPct val="100000"/>
              </a:lnSpc>
              <a:spcBef>
                <a:spcPts val="400"/>
              </a:spcBef>
              <a:spcAft>
                <a:spcPts val="0"/>
              </a:spcAft>
              <a:buSzPts val="3700"/>
              <a:buNone/>
              <a:defRPr sz="3700"/>
            </a:lvl7pPr>
            <a:lvl8pPr lvl="7" algn="ctr" rtl="0">
              <a:lnSpc>
                <a:spcPct val="100000"/>
              </a:lnSpc>
              <a:spcBef>
                <a:spcPts val="400"/>
              </a:spcBef>
              <a:spcAft>
                <a:spcPts val="0"/>
              </a:spcAft>
              <a:buSzPts val="3700"/>
              <a:buNone/>
              <a:defRPr sz="3700"/>
            </a:lvl8pPr>
            <a:lvl9pPr lvl="8" algn="ctr" rtl="0">
              <a:lnSpc>
                <a:spcPct val="100000"/>
              </a:lnSpc>
              <a:spcBef>
                <a:spcPts val="400"/>
              </a:spcBef>
              <a:spcAft>
                <a:spcPts val="0"/>
              </a:spcAft>
              <a:buSzPts val="3700"/>
              <a:buNone/>
              <a:defRPr sz="3700"/>
            </a:lvl9pPr>
          </a:lstStyle>
          <a:p>
            <a:endParaRPr/>
          </a:p>
        </p:txBody>
      </p:sp>
      <p:sp>
        <p:nvSpPr>
          <p:cNvPr id="317" name="Shape 317"/>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sz="1500"/>
            </a:lvl1pPr>
            <a:lvl2pPr lvl="1" rtl="0">
              <a:buNone/>
              <a:defRPr sz="1500"/>
            </a:lvl2pPr>
            <a:lvl3pPr lvl="2" rtl="0">
              <a:buNone/>
              <a:defRPr sz="1500"/>
            </a:lvl3pPr>
            <a:lvl4pPr lvl="3" rtl="0">
              <a:buNone/>
              <a:defRPr sz="1500"/>
            </a:lvl4pPr>
            <a:lvl5pPr lvl="4" rtl="0">
              <a:buNone/>
              <a:defRPr sz="1500"/>
            </a:lvl5pPr>
            <a:lvl6pPr lvl="5" rtl="0">
              <a:buNone/>
              <a:defRPr sz="1500"/>
            </a:lvl6pPr>
            <a:lvl7pPr lvl="6" rtl="0">
              <a:buNone/>
              <a:defRPr sz="1500"/>
            </a:lvl7pPr>
            <a:lvl8pPr lvl="7" rtl="0">
              <a:buNone/>
              <a:defRPr sz="1500"/>
            </a:lvl8pPr>
            <a:lvl9pPr lvl="8" rtl="0">
              <a:buNone/>
              <a:defRPr sz="1500"/>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17705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105"/>
        <p:cNvGrpSpPr/>
        <p:nvPr/>
      </p:nvGrpSpPr>
      <p:grpSpPr>
        <a:xfrm>
          <a:off x="0" y="0"/>
          <a:ext cx="0" cy="0"/>
          <a:chOff x="0" y="0"/>
          <a:chExt cx="0" cy="0"/>
        </a:xfrm>
      </p:grpSpPr>
      <p:grpSp>
        <p:nvGrpSpPr>
          <p:cNvPr id="106" name="Shape 106"/>
          <p:cNvGrpSpPr/>
          <p:nvPr/>
        </p:nvGrpSpPr>
        <p:grpSpPr>
          <a:xfrm>
            <a:off x="8130968" y="7"/>
            <a:ext cx="4060732" cy="2707359"/>
            <a:chOff x="6098378" y="5"/>
            <a:chExt cx="3045625" cy="2030570"/>
          </a:xfrm>
        </p:grpSpPr>
        <p:sp>
          <p:nvSpPr>
            <p:cNvPr id="107" name="Shape 107"/>
            <p:cNvSpPr/>
            <p:nvPr/>
          </p:nvSpPr>
          <p:spPr>
            <a:xfrm>
              <a:off x="8128803" y="16"/>
              <a:ext cx="1015200" cy="101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08" name="Shape 108"/>
            <p:cNvSpPr/>
            <p:nvPr/>
          </p:nvSpPr>
          <p:spPr>
            <a:xfrm flipH="1">
              <a:off x="7113463" y="5"/>
              <a:ext cx="1015200" cy="1015200"/>
            </a:xfrm>
            <a:prstGeom prst="rtTriangle">
              <a:avLst/>
            </a:prstGeom>
            <a:solidFill>
              <a:schemeClr val="accen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09" name="Shape 109"/>
            <p:cNvSpPr/>
            <p:nvPr/>
          </p:nvSpPr>
          <p:spPr>
            <a:xfrm rot="10800000" flipH="1">
              <a:off x="7113588" y="107"/>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10" name="Shape 110"/>
            <p:cNvSpPr/>
            <p:nvPr/>
          </p:nvSpPr>
          <p:spPr>
            <a:xfrm rot="10800000">
              <a:off x="6098378" y="97"/>
              <a:ext cx="1015200" cy="10152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11" name="Shape 111"/>
            <p:cNvSpPr/>
            <p:nvPr/>
          </p:nvSpPr>
          <p:spPr>
            <a:xfrm rot="10800000">
              <a:off x="8128789" y="1015375"/>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grpSp>
      <p:sp>
        <p:nvSpPr>
          <p:cNvPr id="112" name="Shape 112"/>
          <p:cNvSpPr txBox="1">
            <a:spLocks noGrp="1"/>
          </p:cNvSpPr>
          <p:nvPr>
            <p:ph type="ctrTitle"/>
          </p:nvPr>
        </p:nvSpPr>
        <p:spPr>
          <a:xfrm>
            <a:off x="797467" y="2366963"/>
            <a:ext cx="10962900" cy="1118400"/>
          </a:xfrm>
          <a:prstGeom prst="rect">
            <a:avLst/>
          </a:prstGeom>
        </p:spPr>
        <p:txBody>
          <a:bodyPr spcFirstLastPara="1" wrap="square" lIns="121900" tIns="121900" rIns="121900" bIns="121900" anchor="b" anchorCtr="0"/>
          <a:lstStyle>
            <a:lvl1pPr lvl="0" rtl="0">
              <a:spcBef>
                <a:spcPts val="0"/>
              </a:spcBef>
              <a:spcAft>
                <a:spcPts val="0"/>
              </a:spcAft>
              <a:buClr>
                <a:schemeClr val="lt1"/>
              </a:buClr>
              <a:buSzPts val="5600"/>
              <a:buNone/>
              <a:defRPr sz="5600">
                <a:solidFill>
                  <a:schemeClr val="lt1"/>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113" name="Shape 113"/>
          <p:cNvSpPr txBox="1">
            <a:spLocks noGrp="1"/>
          </p:cNvSpPr>
          <p:nvPr>
            <p:ph type="subTitle" idx="1"/>
          </p:nvPr>
        </p:nvSpPr>
        <p:spPr>
          <a:xfrm>
            <a:off x="797451" y="3621217"/>
            <a:ext cx="10962900" cy="577200"/>
          </a:xfrm>
          <a:prstGeom prst="rect">
            <a:avLst/>
          </a:prstGeom>
        </p:spPr>
        <p:txBody>
          <a:bodyPr spcFirstLastPara="1" wrap="square" lIns="121900" tIns="121900" rIns="121900" bIns="121900" anchor="t" anchorCtr="0"/>
          <a:lstStyle>
            <a:lvl1pPr lvl="0" rtl="0">
              <a:lnSpc>
                <a:spcPct val="100000"/>
              </a:lnSpc>
              <a:spcBef>
                <a:spcPts val="0"/>
              </a:spcBef>
              <a:spcAft>
                <a:spcPts val="0"/>
              </a:spcAft>
              <a:buClr>
                <a:schemeClr val="lt1"/>
              </a:buClr>
              <a:buSzPts val="2800"/>
              <a:buNone/>
              <a:defRPr sz="2800">
                <a:solidFill>
                  <a:schemeClr val="lt1"/>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4" name="Shape 114"/>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61012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15"/>
        <p:cNvGrpSpPr/>
        <p:nvPr/>
      </p:nvGrpSpPr>
      <p:grpSpPr>
        <a:xfrm>
          <a:off x="0" y="0"/>
          <a:ext cx="0" cy="0"/>
          <a:chOff x="0" y="0"/>
          <a:chExt cx="0" cy="0"/>
        </a:xfrm>
      </p:grpSpPr>
      <p:grpSp>
        <p:nvGrpSpPr>
          <p:cNvPr id="116" name="Shape 116"/>
          <p:cNvGrpSpPr/>
          <p:nvPr/>
        </p:nvGrpSpPr>
        <p:grpSpPr>
          <a:xfrm>
            <a:off x="8130968" y="7"/>
            <a:ext cx="4060732" cy="2707359"/>
            <a:chOff x="6098378" y="5"/>
            <a:chExt cx="3045625" cy="2030570"/>
          </a:xfrm>
        </p:grpSpPr>
        <p:sp>
          <p:nvSpPr>
            <p:cNvPr id="117" name="Shape 117"/>
            <p:cNvSpPr/>
            <p:nvPr/>
          </p:nvSpPr>
          <p:spPr>
            <a:xfrm>
              <a:off x="8128803" y="16"/>
              <a:ext cx="1015200" cy="101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18" name="Shape 118"/>
            <p:cNvSpPr/>
            <p:nvPr/>
          </p:nvSpPr>
          <p:spPr>
            <a:xfrm flipH="1">
              <a:off x="7113463" y="5"/>
              <a:ext cx="1015200" cy="1015200"/>
            </a:xfrm>
            <a:prstGeom prst="rtTriangle">
              <a:avLst/>
            </a:prstGeom>
            <a:solidFill>
              <a:schemeClr val="accen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19" name="Shape 119"/>
            <p:cNvSpPr/>
            <p:nvPr/>
          </p:nvSpPr>
          <p:spPr>
            <a:xfrm rot="10800000" flipH="1">
              <a:off x="7113588" y="107"/>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20" name="Shape 120"/>
            <p:cNvSpPr/>
            <p:nvPr/>
          </p:nvSpPr>
          <p:spPr>
            <a:xfrm rot="10800000">
              <a:off x="6098378" y="97"/>
              <a:ext cx="1015200" cy="10152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21" name="Shape 121"/>
            <p:cNvSpPr/>
            <p:nvPr/>
          </p:nvSpPr>
          <p:spPr>
            <a:xfrm rot="10800000">
              <a:off x="8128789" y="1015375"/>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grpSp>
      <p:sp>
        <p:nvSpPr>
          <p:cNvPr id="122" name="Shape 122"/>
          <p:cNvSpPr txBox="1">
            <a:spLocks noGrp="1"/>
          </p:cNvSpPr>
          <p:nvPr>
            <p:ph type="title"/>
          </p:nvPr>
        </p:nvSpPr>
        <p:spPr>
          <a:xfrm>
            <a:off x="797467" y="2869796"/>
            <a:ext cx="10962900" cy="1118400"/>
          </a:xfrm>
          <a:prstGeom prst="rect">
            <a:avLst/>
          </a:prstGeom>
        </p:spPr>
        <p:txBody>
          <a:bodyPr spcFirstLastPara="1" wrap="square" lIns="121900" tIns="121900" rIns="121900" bIns="121900" anchor="ctr" anchorCtr="0"/>
          <a:lstStyle>
            <a:lvl1pPr lvl="0" rtl="0">
              <a:spcBef>
                <a:spcPts val="0"/>
              </a:spcBef>
              <a:spcAft>
                <a:spcPts val="0"/>
              </a:spcAft>
              <a:buClr>
                <a:schemeClr val="lt1"/>
              </a:buClr>
              <a:buSzPts val="5600"/>
              <a:buNone/>
              <a:defRPr sz="5600">
                <a:solidFill>
                  <a:schemeClr val="lt1"/>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123" name="Shape 123"/>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778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4"/>
        <p:cNvGrpSpPr/>
        <p:nvPr/>
      </p:nvGrpSpPr>
      <p:grpSpPr>
        <a:xfrm>
          <a:off x="0" y="0"/>
          <a:ext cx="0" cy="0"/>
          <a:chOff x="0" y="0"/>
          <a:chExt cx="0" cy="0"/>
        </a:xfrm>
      </p:grpSpPr>
      <p:grpSp>
        <p:nvGrpSpPr>
          <p:cNvPr id="125" name="Shape 125"/>
          <p:cNvGrpSpPr/>
          <p:nvPr/>
        </p:nvGrpSpPr>
        <p:grpSpPr>
          <a:xfrm>
            <a:off x="0" y="5204762"/>
            <a:ext cx="12191695" cy="1653192"/>
            <a:chOff x="0" y="3903669"/>
            <a:chExt cx="9144000" cy="1239925"/>
          </a:xfrm>
        </p:grpSpPr>
        <p:sp>
          <p:nvSpPr>
            <p:cNvPr id="126" name="Shape 126"/>
            <p:cNvSpPr/>
            <p:nvPr/>
          </p:nvSpPr>
          <p:spPr>
            <a:xfrm>
              <a:off x="8154895" y="3903669"/>
              <a:ext cx="989100" cy="987900"/>
            </a:xfrm>
            <a:prstGeom prst="rtTriangle">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27" name="Shape 127"/>
            <p:cNvSpPr/>
            <p:nvPr/>
          </p:nvSpPr>
          <p:spPr>
            <a:xfrm flipH="1">
              <a:off x="6181163" y="3903669"/>
              <a:ext cx="989100" cy="987900"/>
            </a:xfrm>
            <a:prstGeom prst="rtTriangle">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28" name="Shape 128"/>
            <p:cNvSpPr/>
            <p:nvPr/>
          </p:nvSpPr>
          <p:spPr>
            <a:xfrm>
              <a:off x="7170274" y="3903669"/>
              <a:ext cx="989100" cy="987900"/>
            </a:xfrm>
            <a:prstGeom prst="rect">
              <a:avLst/>
            </a:prstGeom>
            <a:solidFill>
              <a:schemeClr val="accent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29" name="Shape 129"/>
            <p:cNvSpPr/>
            <p:nvPr/>
          </p:nvSpPr>
          <p:spPr>
            <a:xfrm rot="10800000">
              <a:off x="8154757" y="3903682"/>
              <a:ext cx="989100" cy="9879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30" name="Shape 130"/>
            <p:cNvSpPr/>
            <p:nvPr/>
          </p:nvSpPr>
          <p:spPr>
            <a:xfrm>
              <a:off x="0" y="4891594"/>
              <a:ext cx="9144000" cy="252000"/>
            </a:xfrm>
            <a:prstGeom prst="rect">
              <a:avLst/>
            </a:prstGeom>
            <a:solidFill>
              <a:schemeClr val="dk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grpSp>
      <p:sp>
        <p:nvSpPr>
          <p:cNvPr id="131" name="Shape 131"/>
          <p:cNvSpPr txBox="1">
            <a:spLocks noGrp="1"/>
          </p:cNvSpPr>
          <p:nvPr>
            <p:ph type="title"/>
          </p:nvPr>
        </p:nvSpPr>
        <p:spPr>
          <a:xfrm>
            <a:off x="415600" y="546667"/>
            <a:ext cx="11360700" cy="810300"/>
          </a:xfrm>
          <a:prstGeom prst="rect">
            <a:avLst/>
          </a:prstGeom>
        </p:spPr>
        <p:txBody>
          <a:bodyPr spcFirstLastPara="1" wrap="square" lIns="121900" tIns="121900" rIns="121900" bIns="121900" anchor="t" anchorCtr="0"/>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32" name="Shape 132"/>
          <p:cNvSpPr txBox="1">
            <a:spLocks noGrp="1"/>
          </p:cNvSpPr>
          <p:nvPr>
            <p:ph type="body" idx="1"/>
          </p:nvPr>
        </p:nvSpPr>
        <p:spPr>
          <a:xfrm>
            <a:off x="415600" y="1639833"/>
            <a:ext cx="11360700" cy="4452000"/>
          </a:xfrm>
          <a:prstGeom prst="rect">
            <a:avLst/>
          </a:prstGeom>
        </p:spPr>
        <p:txBody>
          <a:bodyPr spcFirstLastPara="1" wrap="square" lIns="121900" tIns="121900" rIns="121900" bIns="121900" anchor="t" anchorCtr="0"/>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33" name="Shape 133"/>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95582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15600" y="546667"/>
            <a:ext cx="11360700" cy="810300"/>
          </a:xfrm>
          <a:prstGeom prst="rect">
            <a:avLst/>
          </a:prstGeom>
        </p:spPr>
        <p:txBody>
          <a:bodyPr spcFirstLastPara="1" wrap="square" lIns="121900" tIns="121900" rIns="121900" bIns="121900" anchor="t" anchorCtr="0"/>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36" name="Shape 136"/>
          <p:cNvSpPr txBox="1">
            <a:spLocks noGrp="1"/>
          </p:cNvSpPr>
          <p:nvPr>
            <p:ph type="body" idx="1"/>
          </p:nvPr>
        </p:nvSpPr>
        <p:spPr>
          <a:xfrm>
            <a:off x="415600" y="1639967"/>
            <a:ext cx="5333100" cy="44520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37" name="Shape 137"/>
          <p:cNvSpPr txBox="1">
            <a:spLocks noGrp="1"/>
          </p:cNvSpPr>
          <p:nvPr>
            <p:ph type="body" idx="2"/>
          </p:nvPr>
        </p:nvSpPr>
        <p:spPr>
          <a:xfrm>
            <a:off x="6443200" y="1639967"/>
            <a:ext cx="5333100" cy="4452000"/>
          </a:xfrm>
          <a:prstGeom prst="rect">
            <a:avLst/>
          </a:prstGeom>
        </p:spPr>
        <p:txBody>
          <a:bodyPr spcFirstLastPara="1" wrap="square" lIns="121900" tIns="121900" rIns="121900" bIns="121900" anchor="t" anchorCtr="0"/>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38" name="Shape 138"/>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79480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15600" y="546667"/>
            <a:ext cx="11360700" cy="810300"/>
          </a:xfrm>
          <a:prstGeom prst="rect">
            <a:avLst/>
          </a:prstGeom>
        </p:spPr>
        <p:txBody>
          <a:bodyPr spcFirstLastPara="1" wrap="square" lIns="121900" tIns="121900" rIns="121900" bIns="121900" anchor="t" anchorCtr="0"/>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1" name="Shape 141"/>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34979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44" name="Shape 144"/>
          <p:cNvSpPr txBox="1">
            <a:spLocks noGrp="1"/>
          </p:cNvSpPr>
          <p:nvPr>
            <p:ph type="body" idx="1"/>
          </p:nvPr>
        </p:nvSpPr>
        <p:spPr>
          <a:xfrm>
            <a:off x="415600" y="1954405"/>
            <a:ext cx="3744000" cy="4137600"/>
          </a:xfrm>
          <a:prstGeom prst="rect">
            <a:avLst/>
          </a:prstGeom>
        </p:spPr>
        <p:txBody>
          <a:bodyPr spcFirstLastPara="1" wrap="square" lIns="121900" tIns="121900" rIns="121900" bIns="121900" anchor="t" anchorCtr="0"/>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45" name="Shape 145"/>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27896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46"/>
        <p:cNvGrpSpPr/>
        <p:nvPr/>
      </p:nvGrpSpPr>
      <p:grpSpPr>
        <a:xfrm>
          <a:off x="0" y="0"/>
          <a:ext cx="0" cy="0"/>
          <a:chOff x="0" y="0"/>
          <a:chExt cx="0" cy="0"/>
        </a:xfrm>
      </p:grpSpPr>
      <p:grpSp>
        <p:nvGrpSpPr>
          <p:cNvPr id="147" name="Shape 147"/>
          <p:cNvGrpSpPr/>
          <p:nvPr/>
        </p:nvGrpSpPr>
        <p:grpSpPr>
          <a:xfrm>
            <a:off x="8130968" y="7"/>
            <a:ext cx="4060732" cy="2707359"/>
            <a:chOff x="6098378" y="5"/>
            <a:chExt cx="3045625" cy="2030570"/>
          </a:xfrm>
        </p:grpSpPr>
        <p:sp>
          <p:nvSpPr>
            <p:cNvPr id="148" name="Shape 148"/>
            <p:cNvSpPr/>
            <p:nvPr/>
          </p:nvSpPr>
          <p:spPr>
            <a:xfrm>
              <a:off x="8128803" y="16"/>
              <a:ext cx="1015200" cy="1015200"/>
            </a:xfrm>
            <a:prstGeom prst="rect">
              <a:avLst/>
            </a:prstGeom>
            <a:solidFill>
              <a:schemeClr val="accent3"/>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49" name="Shape 149"/>
            <p:cNvSpPr/>
            <p:nvPr/>
          </p:nvSpPr>
          <p:spPr>
            <a:xfrm flipH="1">
              <a:off x="7113463" y="5"/>
              <a:ext cx="1015200" cy="1015200"/>
            </a:xfrm>
            <a:prstGeom prst="rtTriangle">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50" name="Shape 150"/>
            <p:cNvSpPr/>
            <p:nvPr/>
          </p:nvSpPr>
          <p:spPr>
            <a:xfrm rot="10800000" flipH="1">
              <a:off x="7113588" y="107"/>
              <a:ext cx="1015200" cy="10152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51" name="Shape 151"/>
            <p:cNvSpPr/>
            <p:nvPr/>
          </p:nvSpPr>
          <p:spPr>
            <a:xfrm rot="10800000">
              <a:off x="6098378" y="97"/>
              <a:ext cx="1015200" cy="1015200"/>
            </a:xfrm>
            <a:prstGeom prst="rtTriangle">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52" name="Shape 152"/>
            <p:cNvSpPr/>
            <p:nvPr/>
          </p:nvSpPr>
          <p:spPr>
            <a:xfrm rot="10800000">
              <a:off x="8128789" y="1015375"/>
              <a:ext cx="1015200" cy="1015200"/>
            </a:xfrm>
            <a:prstGeom prst="rtTriangle">
              <a:avLst/>
            </a:prstGeom>
            <a:solidFill>
              <a:schemeClr val="accent5"/>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grpSp>
      <p:sp>
        <p:nvSpPr>
          <p:cNvPr id="153" name="Shape 153"/>
          <p:cNvSpPr txBox="1">
            <a:spLocks noGrp="1"/>
          </p:cNvSpPr>
          <p:nvPr>
            <p:ph type="title"/>
          </p:nvPr>
        </p:nvSpPr>
        <p:spPr>
          <a:xfrm>
            <a:off x="653667" y="701800"/>
            <a:ext cx="7491600" cy="5454300"/>
          </a:xfrm>
          <a:prstGeom prst="rect">
            <a:avLst/>
          </a:prstGeom>
        </p:spPr>
        <p:txBody>
          <a:bodyPr spcFirstLastPara="1" wrap="square" lIns="121900" tIns="121900" rIns="121900" bIns="121900" anchor="ctr" anchorCtr="0"/>
          <a:lstStyle>
            <a:lvl1pPr lvl="0" rtl="0">
              <a:spcBef>
                <a:spcPts val="0"/>
              </a:spcBef>
              <a:spcAft>
                <a:spcPts val="0"/>
              </a:spcAft>
              <a:buClr>
                <a:schemeClr val="lt1"/>
              </a:buClr>
              <a:buSzPts val="6400"/>
              <a:buNone/>
              <a:defRPr sz="6400">
                <a:solidFill>
                  <a:schemeClr val="lt1"/>
                </a:solidFill>
              </a:defRPr>
            </a:lvl1pPr>
            <a:lvl2pPr lvl="1" rtl="0">
              <a:spcBef>
                <a:spcPts val="0"/>
              </a:spcBef>
              <a:spcAft>
                <a:spcPts val="0"/>
              </a:spcAft>
              <a:buClr>
                <a:schemeClr val="lt1"/>
              </a:buClr>
              <a:buSzPts val="6400"/>
              <a:buNone/>
              <a:defRPr sz="6400">
                <a:solidFill>
                  <a:schemeClr val="lt1"/>
                </a:solidFill>
              </a:defRPr>
            </a:lvl2pPr>
            <a:lvl3pPr lvl="2" rtl="0">
              <a:spcBef>
                <a:spcPts val="0"/>
              </a:spcBef>
              <a:spcAft>
                <a:spcPts val="0"/>
              </a:spcAft>
              <a:buClr>
                <a:schemeClr val="lt1"/>
              </a:buClr>
              <a:buSzPts val="6400"/>
              <a:buNone/>
              <a:defRPr sz="6400">
                <a:solidFill>
                  <a:schemeClr val="lt1"/>
                </a:solidFill>
              </a:defRPr>
            </a:lvl3pPr>
            <a:lvl4pPr lvl="3" rtl="0">
              <a:spcBef>
                <a:spcPts val="0"/>
              </a:spcBef>
              <a:spcAft>
                <a:spcPts val="0"/>
              </a:spcAft>
              <a:buClr>
                <a:schemeClr val="lt1"/>
              </a:buClr>
              <a:buSzPts val="6400"/>
              <a:buNone/>
              <a:defRPr sz="6400">
                <a:solidFill>
                  <a:schemeClr val="lt1"/>
                </a:solidFill>
              </a:defRPr>
            </a:lvl4pPr>
            <a:lvl5pPr lvl="4" rtl="0">
              <a:spcBef>
                <a:spcPts val="0"/>
              </a:spcBef>
              <a:spcAft>
                <a:spcPts val="0"/>
              </a:spcAft>
              <a:buClr>
                <a:schemeClr val="lt1"/>
              </a:buClr>
              <a:buSzPts val="6400"/>
              <a:buNone/>
              <a:defRPr sz="6400">
                <a:solidFill>
                  <a:schemeClr val="lt1"/>
                </a:solidFill>
              </a:defRPr>
            </a:lvl5pPr>
            <a:lvl6pPr lvl="5" rtl="0">
              <a:spcBef>
                <a:spcPts val="0"/>
              </a:spcBef>
              <a:spcAft>
                <a:spcPts val="0"/>
              </a:spcAft>
              <a:buClr>
                <a:schemeClr val="lt1"/>
              </a:buClr>
              <a:buSzPts val="6400"/>
              <a:buNone/>
              <a:defRPr sz="6400">
                <a:solidFill>
                  <a:schemeClr val="lt1"/>
                </a:solidFill>
              </a:defRPr>
            </a:lvl6pPr>
            <a:lvl7pPr lvl="6" rtl="0">
              <a:spcBef>
                <a:spcPts val="0"/>
              </a:spcBef>
              <a:spcAft>
                <a:spcPts val="0"/>
              </a:spcAft>
              <a:buClr>
                <a:schemeClr val="lt1"/>
              </a:buClr>
              <a:buSzPts val="6400"/>
              <a:buNone/>
              <a:defRPr sz="6400">
                <a:solidFill>
                  <a:schemeClr val="lt1"/>
                </a:solidFill>
              </a:defRPr>
            </a:lvl7pPr>
            <a:lvl8pPr lvl="7" rtl="0">
              <a:spcBef>
                <a:spcPts val="0"/>
              </a:spcBef>
              <a:spcAft>
                <a:spcPts val="0"/>
              </a:spcAft>
              <a:buClr>
                <a:schemeClr val="lt1"/>
              </a:buClr>
              <a:buSzPts val="6400"/>
              <a:buNone/>
              <a:defRPr sz="6400">
                <a:solidFill>
                  <a:schemeClr val="lt1"/>
                </a:solidFill>
              </a:defRPr>
            </a:lvl8pPr>
            <a:lvl9pPr lvl="8" rtl="0">
              <a:spcBef>
                <a:spcPts val="0"/>
              </a:spcBef>
              <a:spcAft>
                <a:spcPts val="0"/>
              </a:spcAft>
              <a:buClr>
                <a:schemeClr val="lt1"/>
              </a:buClr>
              <a:buSzPts val="6400"/>
              <a:buNone/>
              <a:defRPr sz="6400">
                <a:solidFill>
                  <a:schemeClr val="lt1"/>
                </a:solidFill>
              </a:defRPr>
            </a:lvl9pPr>
          </a:lstStyle>
          <a:p>
            <a:endParaRPr/>
          </a:p>
        </p:txBody>
      </p:sp>
      <p:sp>
        <p:nvSpPr>
          <p:cNvPr id="154" name="Shape 154"/>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80212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Shape 156"/>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cxnSp>
        <p:nvCxnSpPr>
          <p:cNvPr id="157" name="Shape 157"/>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158" name="Shape 158"/>
          <p:cNvSpPr txBox="1">
            <a:spLocks noGrp="1"/>
          </p:cNvSpPr>
          <p:nvPr>
            <p:ph type="title"/>
          </p:nvPr>
        </p:nvSpPr>
        <p:spPr>
          <a:xfrm>
            <a:off x="354000" y="1534800"/>
            <a:ext cx="5393700" cy="2085900"/>
          </a:xfrm>
          <a:prstGeom prst="rect">
            <a:avLst/>
          </a:prstGeom>
        </p:spPr>
        <p:txBody>
          <a:bodyPr spcFirstLastPara="1" wrap="square" lIns="121900" tIns="121900" rIns="121900" bIns="121900" anchor="b" anchorCtr="0"/>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59" name="Shape 159"/>
          <p:cNvSpPr txBox="1">
            <a:spLocks noGrp="1"/>
          </p:cNvSpPr>
          <p:nvPr>
            <p:ph type="subTitle" idx="1"/>
          </p:nvPr>
        </p:nvSpPr>
        <p:spPr>
          <a:xfrm>
            <a:off x="354000" y="3692002"/>
            <a:ext cx="5393700" cy="16923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0" name="Shape 160"/>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49250" rtl="0">
              <a:spcBef>
                <a:spcPts val="21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
        <p:nvSpPr>
          <p:cNvPr id="161" name="Shape 161"/>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98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519667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426000" y="5640767"/>
            <a:ext cx="7998300" cy="798300"/>
          </a:xfrm>
          <a:prstGeom prst="rect">
            <a:avLst/>
          </a:prstGeom>
        </p:spPr>
        <p:txBody>
          <a:bodyPr spcFirstLastPara="1" wrap="square" lIns="121900" tIns="121900" rIns="121900" bIns="121900" anchor="ctr" anchorCtr="0"/>
          <a:lstStyle>
            <a:lvl1pPr marL="457200" lvl="0" indent="-228600" rtl="0">
              <a:lnSpc>
                <a:spcPct val="100000"/>
              </a:lnSpc>
              <a:spcBef>
                <a:spcPts val="0"/>
              </a:spcBef>
              <a:spcAft>
                <a:spcPts val="0"/>
              </a:spcAft>
              <a:buSzPts val="2400"/>
              <a:buNone/>
              <a:defRPr/>
            </a:lvl1pPr>
          </a:lstStyle>
          <a:p>
            <a:endParaRPr/>
          </a:p>
        </p:txBody>
      </p:sp>
      <p:sp>
        <p:nvSpPr>
          <p:cNvPr id="164" name="Shape 164"/>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96715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65"/>
        <p:cNvGrpSpPr/>
        <p:nvPr/>
      </p:nvGrpSpPr>
      <p:grpSpPr>
        <a:xfrm>
          <a:off x="0" y="0"/>
          <a:ext cx="0" cy="0"/>
          <a:chOff x="0" y="0"/>
          <a:chExt cx="0" cy="0"/>
        </a:xfrm>
      </p:grpSpPr>
      <p:grpSp>
        <p:nvGrpSpPr>
          <p:cNvPr id="166" name="Shape 166"/>
          <p:cNvGrpSpPr/>
          <p:nvPr/>
        </p:nvGrpSpPr>
        <p:grpSpPr>
          <a:xfrm>
            <a:off x="8130968" y="7"/>
            <a:ext cx="4060732" cy="2707359"/>
            <a:chOff x="6098378" y="5"/>
            <a:chExt cx="3045625" cy="2030570"/>
          </a:xfrm>
        </p:grpSpPr>
        <p:sp>
          <p:nvSpPr>
            <p:cNvPr id="167" name="Shape 167"/>
            <p:cNvSpPr/>
            <p:nvPr/>
          </p:nvSpPr>
          <p:spPr>
            <a:xfrm>
              <a:off x="8128803" y="16"/>
              <a:ext cx="1015200" cy="101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68" name="Shape 168"/>
            <p:cNvSpPr/>
            <p:nvPr/>
          </p:nvSpPr>
          <p:spPr>
            <a:xfrm flipH="1">
              <a:off x="7113463" y="5"/>
              <a:ext cx="1015200" cy="1015200"/>
            </a:xfrm>
            <a:prstGeom prst="rtTriangle">
              <a:avLst/>
            </a:prstGeom>
            <a:solidFill>
              <a:schemeClr val="accen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69" name="Shape 169"/>
            <p:cNvSpPr/>
            <p:nvPr/>
          </p:nvSpPr>
          <p:spPr>
            <a:xfrm rot="10800000" flipH="1">
              <a:off x="7113588" y="107"/>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70" name="Shape 170"/>
            <p:cNvSpPr/>
            <p:nvPr/>
          </p:nvSpPr>
          <p:spPr>
            <a:xfrm rot="10800000">
              <a:off x="6098378" y="97"/>
              <a:ext cx="1015200" cy="10152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sp>
          <p:nvSpPr>
            <p:cNvPr id="171" name="Shape 171"/>
            <p:cNvSpPr/>
            <p:nvPr/>
          </p:nvSpPr>
          <p:spPr>
            <a:xfrm rot="10800000">
              <a:off x="8128789" y="1015375"/>
              <a:ext cx="1015200" cy="1015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a:p>
          </p:txBody>
        </p:sp>
      </p:grpSp>
      <p:sp>
        <p:nvSpPr>
          <p:cNvPr id="172" name="Shape 172"/>
          <p:cNvSpPr txBox="1">
            <a:spLocks noGrp="1"/>
          </p:cNvSpPr>
          <p:nvPr>
            <p:ph type="title"/>
          </p:nvPr>
        </p:nvSpPr>
        <p:spPr>
          <a:xfrm>
            <a:off x="415600" y="1674733"/>
            <a:ext cx="11360700" cy="2707500"/>
          </a:xfrm>
          <a:prstGeom prst="rect">
            <a:avLst/>
          </a:prstGeom>
        </p:spPr>
        <p:txBody>
          <a:bodyPr spcFirstLastPara="1" wrap="square" lIns="121900" tIns="121900" rIns="121900" bIns="121900" anchor="b" anchorCtr="0"/>
          <a:lstStyle>
            <a:lvl1pPr lvl="0" algn="ctr" rtl="0">
              <a:spcBef>
                <a:spcPts val="0"/>
              </a:spcBef>
              <a:spcAft>
                <a:spcPts val="0"/>
              </a:spcAft>
              <a:buClr>
                <a:schemeClr val="lt1"/>
              </a:buClr>
              <a:buSzPts val="16000"/>
              <a:buNone/>
              <a:defRPr sz="16000">
                <a:solidFill>
                  <a:schemeClr val="lt1"/>
                </a:solidFill>
              </a:defRPr>
            </a:lvl1pPr>
            <a:lvl2pPr lvl="1" algn="ctr" rtl="0">
              <a:spcBef>
                <a:spcPts val="0"/>
              </a:spcBef>
              <a:spcAft>
                <a:spcPts val="0"/>
              </a:spcAft>
              <a:buClr>
                <a:schemeClr val="lt1"/>
              </a:buClr>
              <a:buSzPts val="16000"/>
              <a:buNone/>
              <a:defRPr sz="16000">
                <a:solidFill>
                  <a:schemeClr val="lt1"/>
                </a:solidFill>
              </a:defRPr>
            </a:lvl2pPr>
            <a:lvl3pPr lvl="2" algn="ctr" rtl="0">
              <a:spcBef>
                <a:spcPts val="0"/>
              </a:spcBef>
              <a:spcAft>
                <a:spcPts val="0"/>
              </a:spcAft>
              <a:buClr>
                <a:schemeClr val="lt1"/>
              </a:buClr>
              <a:buSzPts val="16000"/>
              <a:buNone/>
              <a:defRPr sz="16000">
                <a:solidFill>
                  <a:schemeClr val="lt1"/>
                </a:solidFill>
              </a:defRPr>
            </a:lvl3pPr>
            <a:lvl4pPr lvl="3" algn="ctr" rtl="0">
              <a:spcBef>
                <a:spcPts val="0"/>
              </a:spcBef>
              <a:spcAft>
                <a:spcPts val="0"/>
              </a:spcAft>
              <a:buClr>
                <a:schemeClr val="lt1"/>
              </a:buClr>
              <a:buSzPts val="16000"/>
              <a:buNone/>
              <a:defRPr sz="16000">
                <a:solidFill>
                  <a:schemeClr val="lt1"/>
                </a:solidFill>
              </a:defRPr>
            </a:lvl4pPr>
            <a:lvl5pPr lvl="4" algn="ctr" rtl="0">
              <a:spcBef>
                <a:spcPts val="0"/>
              </a:spcBef>
              <a:spcAft>
                <a:spcPts val="0"/>
              </a:spcAft>
              <a:buClr>
                <a:schemeClr val="lt1"/>
              </a:buClr>
              <a:buSzPts val="16000"/>
              <a:buNone/>
              <a:defRPr sz="16000">
                <a:solidFill>
                  <a:schemeClr val="lt1"/>
                </a:solidFill>
              </a:defRPr>
            </a:lvl5pPr>
            <a:lvl6pPr lvl="5" algn="ctr" rtl="0">
              <a:spcBef>
                <a:spcPts val="0"/>
              </a:spcBef>
              <a:spcAft>
                <a:spcPts val="0"/>
              </a:spcAft>
              <a:buClr>
                <a:schemeClr val="lt1"/>
              </a:buClr>
              <a:buSzPts val="16000"/>
              <a:buNone/>
              <a:defRPr sz="16000">
                <a:solidFill>
                  <a:schemeClr val="lt1"/>
                </a:solidFill>
              </a:defRPr>
            </a:lvl6pPr>
            <a:lvl7pPr lvl="6" algn="ctr" rtl="0">
              <a:spcBef>
                <a:spcPts val="0"/>
              </a:spcBef>
              <a:spcAft>
                <a:spcPts val="0"/>
              </a:spcAft>
              <a:buClr>
                <a:schemeClr val="lt1"/>
              </a:buClr>
              <a:buSzPts val="16000"/>
              <a:buNone/>
              <a:defRPr sz="16000">
                <a:solidFill>
                  <a:schemeClr val="lt1"/>
                </a:solidFill>
              </a:defRPr>
            </a:lvl7pPr>
            <a:lvl8pPr lvl="7" algn="ctr" rtl="0">
              <a:spcBef>
                <a:spcPts val="0"/>
              </a:spcBef>
              <a:spcAft>
                <a:spcPts val="0"/>
              </a:spcAft>
              <a:buClr>
                <a:schemeClr val="lt1"/>
              </a:buClr>
              <a:buSzPts val="16000"/>
              <a:buNone/>
              <a:defRPr sz="16000">
                <a:solidFill>
                  <a:schemeClr val="lt1"/>
                </a:solidFill>
              </a:defRPr>
            </a:lvl8pPr>
            <a:lvl9pPr lvl="8" algn="ctr" rtl="0">
              <a:spcBef>
                <a:spcPts val="0"/>
              </a:spcBef>
              <a:spcAft>
                <a:spcPts val="0"/>
              </a:spcAft>
              <a:buClr>
                <a:schemeClr val="lt1"/>
              </a:buClr>
              <a:buSzPts val="16000"/>
              <a:buNone/>
              <a:defRPr sz="16000">
                <a:solidFill>
                  <a:schemeClr val="lt1"/>
                </a:solidFill>
              </a:defRPr>
            </a:lvl9pPr>
          </a:lstStyle>
          <a:p>
            <a:endParaRPr/>
          </a:p>
        </p:txBody>
      </p:sp>
      <p:sp>
        <p:nvSpPr>
          <p:cNvPr id="173" name="Shape 173"/>
          <p:cNvSpPr txBox="1">
            <a:spLocks noGrp="1"/>
          </p:cNvSpPr>
          <p:nvPr>
            <p:ph type="body" idx="1"/>
          </p:nvPr>
        </p:nvSpPr>
        <p:spPr>
          <a:xfrm>
            <a:off x="415600" y="4492300"/>
            <a:ext cx="11360700" cy="1709100"/>
          </a:xfrm>
          <a:prstGeom prst="rect">
            <a:avLst/>
          </a:prstGeom>
        </p:spPr>
        <p:txBody>
          <a:bodyPr spcFirstLastPara="1" wrap="square" lIns="121900" tIns="121900" rIns="121900" bIns="121900" anchor="t" anchorCtr="0"/>
          <a:lstStyle>
            <a:lvl1pPr marL="457200" lvl="0" indent="-381000" algn="ctr" rtl="0">
              <a:spcBef>
                <a:spcPts val="0"/>
              </a:spcBef>
              <a:spcAft>
                <a:spcPts val="0"/>
              </a:spcAft>
              <a:buClr>
                <a:schemeClr val="lt1"/>
              </a:buClr>
              <a:buSzPts val="2400"/>
              <a:buChar char="●"/>
              <a:defRPr>
                <a:solidFill>
                  <a:schemeClr val="lt1"/>
                </a:solidFill>
              </a:defRPr>
            </a:lvl1pPr>
            <a:lvl2pPr marL="914400" lvl="1" indent="-349250" algn="ctr" rtl="0">
              <a:spcBef>
                <a:spcPts val="2100"/>
              </a:spcBef>
              <a:spcAft>
                <a:spcPts val="0"/>
              </a:spcAft>
              <a:buClr>
                <a:schemeClr val="lt1"/>
              </a:buClr>
              <a:buSzPts val="1900"/>
              <a:buChar char="○"/>
              <a:defRPr>
                <a:solidFill>
                  <a:schemeClr val="lt1"/>
                </a:solidFill>
              </a:defRPr>
            </a:lvl2pPr>
            <a:lvl3pPr marL="1371600" lvl="2" indent="-349250" algn="ctr" rtl="0">
              <a:spcBef>
                <a:spcPts val="2100"/>
              </a:spcBef>
              <a:spcAft>
                <a:spcPts val="0"/>
              </a:spcAft>
              <a:buClr>
                <a:schemeClr val="lt1"/>
              </a:buClr>
              <a:buSzPts val="1900"/>
              <a:buChar char="■"/>
              <a:defRPr>
                <a:solidFill>
                  <a:schemeClr val="lt1"/>
                </a:solidFill>
              </a:defRPr>
            </a:lvl3pPr>
            <a:lvl4pPr marL="1828800" lvl="3" indent="-349250" algn="ctr" rtl="0">
              <a:spcBef>
                <a:spcPts val="2100"/>
              </a:spcBef>
              <a:spcAft>
                <a:spcPts val="0"/>
              </a:spcAft>
              <a:buClr>
                <a:schemeClr val="lt1"/>
              </a:buClr>
              <a:buSzPts val="1900"/>
              <a:buChar char="●"/>
              <a:defRPr>
                <a:solidFill>
                  <a:schemeClr val="lt1"/>
                </a:solidFill>
              </a:defRPr>
            </a:lvl4pPr>
            <a:lvl5pPr marL="2286000" lvl="4" indent="-349250" algn="ctr" rtl="0">
              <a:spcBef>
                <a:spcPts val="2100"/>
              </a:spcBef>
              <a:spcAft>
                <a:spcPts val="0"/>
              </a:spcAft>
              <a:buClr>
                <a:schemeClr val="lt1"/>
              </a:buClr>
              <a:buSzPts val="1900"/>
              <a:buChar char="○"/>
              <a:defRPr>
                <a:solidFill>
                  <a:schemeClr val="lt1"/>
                </a:solidFill>
              </a:defRPr>
            </a:lvl5pPr>
            <a:lvl6pPr marL="2743200" lvl="5" indent="-349250" algn="ctr" rtl="0">
              <a:spcBef>
                <a:spcPts val="2100"/>
              </a:spcBef>
              <a:spcAft>
                <a:spcPts val="0"/>
              </a:spcAft>
              <a:buClr>
                <a:schemeClr val="lt1"/>
              </a:buClr>
              <a:buSzPts val="1900"/>
              <a:buChar char="■"/>
              <a:defRPr>
                <a:solidFill>
                  <a:schemeClr val="lt1"/>
                </a:solidFill>
              </a:defRPr>
            </a:lvl6pPr>
            <a:lvl7pPr marL="3200400" lvl="6" indent="-349250" algn="ctr" rtl="0">
              <a:spcBef>
                <a:spcPts val="2100"/>
              </a:spcBef>
              <a:spcAft>
                <a:spcPts val="0"/>
              </a:spcAft>
              <a:buClr>
                <a:schemeClr val="lt1"/>
              </a:buClr>
              <a:buSzPts val="1900"/>
              <a:buChar char="●"/>
              <a:defRPr>
                <a:solidFill>
                  <a:schemeClr val="lt1"/>
                </a:solidFill>
              </a:defRPr>
            </a:lvl7pPr>
            <a:lvl8pPr marL="3657600" lvl="7" indent="-349250" algn="ctr" rtl="0">
              <a:spcBef>
                <a:spcPts val="2100"/>
              </a:spcBef>
              <a:spcAft>
                <a:spcPts val="0"/>
              </a:spcAft>
              <a:buClr>
                <a:schemeClr val="lt1"/>
              </a:buClr>
              <a:buSzPts val="1900"/>
              <a:buChar char="○"/>
              <a:defRPr>
                <a:solidFill>
                  <a:schemeClr val="lt1"/>
                </a:solidFill>
              </a:defRPr>
            </a:lvl8pPr>
            <a:lvl9pPr marL="4114800" lvl="8" indent="-349250" algn="ctr" rtl="0">
              <a:spcBef>
                <a:spcPts val="2100"/>
              </a:spcBef>
              <a:spcAft>
                <a:spcPts val="2100"/>
              </a:spcAft>
              <a:buClr>
                <a:schemeClr val="lt1"/>
              </a:buClr>
              <a:buSzPts val="1900"/>
              <a:buChar char="■"/>
              <a:defRPr>
                <a:solidFill>
                  <a:schemeClr val="lt1"/>
                </a:solidFill>
              </a:defRPr>
            </a:lvl9pPr>
          </a:lstStyle>
          <a:p>
            <a:endParaRPr/>
          </a:p>
        </p:txBody>
      </p:sp>
      <p:sp>
        <p:nvSpPr>
          <p:cNvPr id="174" name="Shape 174"/>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23413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7724"/>
            <a:ext cx="12192000" cy="5473456"/>
          </a:xfrm>
          <a:prstGeom prst="rect">
            <a:avLst/>
          </a:prstGeom>
        </p:spPr>
      </p:pic>
      <p:sp>
        <p:nvSpPr>
          <p:cNvPr id="2" name="Title 1"/>
          <p:cNvSpPr>
            <a:spLocks noGrp="1"/>
          </p:cNvSpPr>
          <p:nvPr>
            <p:ph type="ctrTitle"/>
          </p:nvPr>
        </p:nvSpPr>
        <p:spPr>
          <a:xfrm>
            <a:off x="1265328" y="676194"/>
            <a:ext cx="9661341" cy="1960729"/>
          </a:xfrm>
          <a:solidFill>
            <a:schemeClr val="bg1"/>
          </a:solidFill>
        </p:spPr>
        <p:txBody>
          <a:bodyPr anchor="ctr">
            <a:normAutofit/>
          </a:bodyPr>
          <a:lstStyle>
            <a:lvl1pPr algn="ctr">
              <a:defRPr sz="5000" cap="none" spc="0" baseline="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2002629" y="3033755"/>
            <a:ext cx="8186737" cy="1463040"/>
          </a:xfrm>
          <a:solidFill>
            <a:schemeClr val="bg1"/>
          </a:solidFill>
        </p:spPr>
        <p:txBody>
          <a:bodyPr lIns="91440" rIns="91440" anchor="ctr">
            <a:normAutofit/>
          </a:bodyPr>
          <a:lstStyle>
            <a:lvl1pPr marL="0" indent="0" algn="ctr">
              <a:lnSpc>
                <a:spcPct val="100000"/>
              </a:lnSpc>
              <a:spcBef>
                <a:spcPts val="0"/>
              </a:spcBef>
              <a:buNone/>
              <a:defRPr sz="1800" baseline="0">
                <a:solidFill>
                  <a:schemeClr val="accent2"/>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929" y="5849555"/>
            <a:ext cx="3581400" cy="469900"/>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35832" y="5432161"/>
            <a:ext cx="2010037" cy="1425839"/>
          </a:xfrm>
          <a:prstGeom prst="rect">
            <a:avLst/>
          </a:prstGeom>
        </p:spPr>
      </p:pic>
      <p:cxnSp>
        <p:nvCxnSpPr>
          <p:cNvPr id="7" name="Straight Connector 6"/>
          <p:cNvCxnSpPr/>
          <p:nvPr userDrawn="1"/>
        </p:nvCxnSpPr>
        <p:spPr>
          <a:xfrm>
            <a:off x="0" y="5287200"/>
            <a:ext cx="12192000"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5357941"/>
            <a:ext cx="12192000" cy="0"/>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0785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cap="none" baseline="0">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86175" y="6470704"/>
            <a:ext cx="1059853" cy="274320"/>
          </a:xfrm>
          <a:prstGeom prst="rect">
            <a:avLst/>
          </a:prstGeom>
        </p:spPr>
        <p:txBody>
          <a:bodyPr/>
          <a:lstStyle/>
          <a:p>
            <a:fld id="{8C9855CC-6312-2D4C-BF86-C20DBEC90E95}" type="datetimeFigureOut">
              <a:rPr lang="en-US" smtClean="0"/>
              <a:t>4/17/2018</a:t>
            </a:fld>
            <a:endParaRPr lang="en-US"/>
          </a:p>
        </p:txBody>
      </p:sp>
      <p:sp>
        <p:nvSpPr>
          <p:cNvPr id="6" name="Slide Number Placeholder 5"/>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15" name="Footer Placeholder 4"/>
          <p:cNvSpPr txBox="1">
            <a:spLocks/>
          </p:cNvSpPr>
          <p:nvPr userDrawn="1"/>
        </p:nvSpPr>
        <p:spPr>
          <a:xfrm>
            <a:off x="2039644" y="647070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17" name="Straight Connector 16"/>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0111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470704"/>
            <a:ext cx="1307805" cy="291183"/>
          </a:xfrm>
          <a:prstGeom prst="rect">
            <a:avLst/>
          </a:prstGeom>
        </p:spPr>
        <p:txBody>
          <a:bodyPr/>
          <a:lstStyle/>
          <a:p>
            <a:fld id="{8C9855CC-6312-2D4C-BF86-C20DBEC90E95}" type="datetimeFigureOut">
              <a:rPr lang="en-US" smtClean="0"/>
              <a:t>4/17/2018</a:t>
            </a:fld>
            <a:endParaRPr lang="en-US"/>
          </a:p>
        </p:txBody>
      </p:sp>
      <p:sp>
        <p:nvSpPr>
          <p:cNvPr id="6" name="Slide Number Placeholder 5"/>
          <p:cNvSpPr>
            <a:spLocks noGrp="1"/>
          </p:cNvSpPr>
          <p:nvPr>
            <p:ph type="sldNum" sz="quarter" idx="12"/>
          </p:nvPr>
        </p:nvSpPr>
        <p:spPr>
          <a:xfrm>
            <a:off x="10837333" y="6470704"/>
            <a:ext cx="973667" cy="274320"/>
          </a:xfrm>
          <a:prstGeom prst="rect">
            <a:avLst/>
          </a:prstGeom>
        </p:spPr>
        <p:txBody>
          <a:bodyPr/>
          <a:lstStyle/>
          <a:p>
            <a:fld id="{C55C9EE0-1650-FC40-A0D1-7D096801ADE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7"/>
            <a:ext cx="7772400" cy="1463040"/>
          </a:xfrm>
        </p:spPr>
        <p:txBody>
          <a:bodyPr anchor="ctr">
            <a:normAutofit/>
          </a:bodyPr>
          <a:lstStyle>
            <a:lvl1pPr algn="r">
              <a:defRPr sz="5000" b="0" cap="none" spc="200" baseline="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13378"/>
          <a:stretch/>
        </p:blipFill>
        <p:spPr>
          <a:xfrm>
            <a:off x="0" y="0"/>
            <a:ext cx="12192000" cy="4667940"/>
          </a:xfrm>
          <a:prstGeom prst="rect">
            <a:avLst/>
          </a:prstGeom>
        </p:spPr>
      </p:pic>
      <p:sp>
        <p:nvSpPr>
          <p:cNvPr id="22" name="Footer Placeholder 4"/>
          <p:cNvSpPr txBox="1">
            <a:spLocks/>
          </p:cNvSpPr>
          <p:nvPr userDrawn="1"/>
        </p:nvSpPr>
        <p:spPr>
          <a:xfrm>
            <a:off x="2199132" y="6487567"/>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23" name="Straight Connector 22"/>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4539657"/>
            <a:ext cx="12192000" cy="0"/>
          </a:xfrm>
          <a:prstGeom prst="line">
            <a:avLst/>
          </a:prstGeom>
          <a:ln w="825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6318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9539" y="6470704"/>
            <a:ext cx="1196732" cy="274320"/>
          </a:xfrm>
          <a:prstGeom prst="rect">
            <a:avLst/>
          </a:prstGeom>
        </p:spPr>
        <p:txBody>
          <a:bodyPr/>
          <a:lstStyle/>
          <a:p>
            <a:fld id="{8C9855CC-6312-2D4C-BF86-C20DBEC90E95}" type="datetimeFigureOut">
              <a:rPr lang="en-US" smtClean="0"/>
              <a:t>4/17/2018</a:t>
            </a:fld>
            <a:endParaRPr lang="en-US"/>
          </a:p>
        </p:txBody>
      </p:sp>
      <p:sp>
        <p:nvSpPr>
          <p:cNvPr id="6" name="Slide Number Placeholder 5"/>
          <p:cNvSpPr>
            <a:spLocks noGrp="1"/>
          </p:cNvSpPr>
          <p:nvPr>
            <p:ph type="sldNum" sz="quarter" idx="12"/>
          </p:nvPr>
        </p:nvSpPr>
        <p:spPr>
          <a:xfrm>
            <a:off x="10837333" y="6470704"/>
            <a:ext cx="973667" cy="274320"/>
          </a:xfrm>
          <a:prstGeom prst="rect">
            <a:avLst/>
          </a:prstGeom>
        </p:spPr>
        <p:txBody>
          <a:bodyPr/>
          <a:lstStyle/>
          <a:p>
            <a:fld id="{C55C9EE0-1650-FC40-A0D1-7D096801ADE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7"/>
            <a:ext cx="7772400" cy="1463040"/>
          </a:xfrm>
        </p:spPr>
        <p:txBody>
          <a:bodyPr anchor="ctr">
            <a:normAutofit/>
          </a:bodyPr>
          <a:lstStyle>
            <a:lvl1pPr algn="r">
              <a:defRPr sz="5000" b="0" cap="none" spc="200" baseline="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15090"/>
          <a:stretch/>
        </p:blipFill>
        <p:spPr>
          <a:xfrm>
            <a:off x="-1" y="-1"/>
            <a:ext cx="12192001" cy="4575695"/>
          </a:xfrm>
          <a:prstGeom prst="rect">
            <a:avLst/>
          </a:prstGeom>
        </p:spPr>
      </p:pic>
      <p:sp>
        <p:nvSpPr>
          <p:cNvPr id="22" name="Footer Placeholder 4"/>
          <p:cNvSpPr txBox="1">
            <a:spLocks/>
          </p:cNvSpPr>
          <p:nvPr userDrawn="1"/>
        </p:nvSpPr>
        <p:spPr>
          <a:xfrm>
            <a:off x="1993962" y="647070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23" name="Straight Connector 22"/>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4539657"/>
            <a:ext cx="12192000" cy="0"/>
          </a:xfrm>
          <a:prstGeom prst="line">
            <a:avLst/>
          </a:prstGeom>
          <a:ln w="825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295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6667" y="625040"/>
            <a:ext cx="10712091" cy="1499616"/>
          </a:xfrm>
        </p:spPr>
        <p:txBody>
          <a:bodyPr/>
          <a:lstStyle>
            <a:lvl1pPr>
              <a:defRPr cap="none" baseline="0">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776669" y="2286000"/>
            <a:ext cx="4922382"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65393" y="2286000"/>
            <a:ext cx="4923366"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68957" y="6470704"/>
            <a:ext cx="1225928" cy="274320"/>
          </a:xfrm>
          <a:prstGeom prst="rect">
            <a:avLst/>
          </a:prstGeom>
        </p:spPr>
        <p:txBody>
          <a:bodyPr/>
          <a:lstStyle/>
          <a:p>
            <a:fld id="{8C9855CC-6312-2D4C-BF86-C20DBEC90E95}" type="datetimeFigureOut">
              <a:rPr lang="en-US" smtClean="0"/>
              <a:t>4/17/2018</a:t>
            </a:fld>
            <a:endParaRPr lang="en-US"/>
          </a:p>
        </p:txBody>
      </p:sp>
      <p:sp>
        <p:nvSpPr>
          <p:cNvPr id="7" name="Slide Number Placeholder 6"/>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11" name="Footer Placeholder 4"/>
          <p:cNvSpPr txBox="1">
            <a:spLocks/>
          </p:cNvSpPr>
          <p:nvPr userDrawn="1"/>
        </p:nvSpPr>
        <p:spPr>
          <a:xfrm>
            <a:off x="2104892" y="647070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13" name="Straight Connector 12"/>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5882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483926"/>
            <a:ext cx="10267649" cy="1499616"/>
          </a:xfrm>
        </p:spPr>
        <p:txBody>
          <a:bodyPr/>
          <a:lstStyle>
            <a:lvl1pPr>
              <a:defRPr cap="none" baseline="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6897"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6536897" y="2955445"/>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68957" y="6470703"/>
            <a:ext cx="1417314" cy="257037"/>
          </a:xfrm>
          <a:prstGeom prst="rect">
            <a:avLst/>
          </a:prstGeom>
        </p:spPr>
        <p:txBody>
          <a:bodyPr/>
          <a:lstStyle/>
          <a:p>
            <a:fld id="{8C9855CC-6312-2D4C-BF86-C20DBEC90E95}" type="datetimeFigureOut">
              <a:rPr lang="en-US" smtClean="0"/>
              <a:t>4/17/2018</a:t>
            </a:fld>
            <a:endParaRPr lang="en-US"/>
          </a:p>
        </p:txBody>
      </p:sp>
      <p:sp>
        <p:nvSpPr>
          <p:cNvPr id="9" name="Slide Number Placeholder 8"/>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12" name="Footer Placeholder 4"/>
          <p:cNvSpPr txBox="1">
            <a:spLocks/>
          </p:cNvSpPr>
          <p:nvPr userDrawn="1"/>
        </p:nvSpPr>
        <p:spPr>
          <a:xfrm>
            <a:off x="2055915" y="6453420"/>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13" name="Straight Connector 12"/>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262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solidFill>
                  <a:schemeClr val="accent2"/>
                </a:solidFill>
              </a:defRPr>
            </a:lvl1pPr>
          </a:lstStyle>
          <a:p>
            <a:r>
              <a:rPr lang="en-US" dirty="0"/>
              <a:t>Click to edit Master title style</a:t>
            </a:r>
          </a:p>
        </p:txBody>
      </p:sp>
      <p:sp>
        <p:nvSpPr>
          <p:cNvPr id="3" name="Date Placeholder 2"/>
          <p:cNvSpPr>
            <a:spLocks noGrp="1"/>
          </p:cNvSpPr>
          <p:nvPr>
            <p:ph type="dt" sz="half" idx="10"/>
          </p:nvPr>
        </p:nvSpPr>
        <p:spPr>
          <a:xfrm>
            <a:off x="368956" y="6470704"/>
            <a:ext cx="1396049" cy="274320"/>
          </a:xfrm>
          <a:prstGeom prst="rect">
            <a:avLst/>
          </a:prstGeom>
        </p:spPr>
        <p:txBody>
          <a:bodyPr/>
          <a:lstStyle/>
          <a:p>
            <a:fld id="{8C9855CC-6312-2D4C-BF86-C20DBEC90E95}" type="datetimeFigureOut">
              <a:rPr lang="en-US" smtClean="0"/>
              <a:t>4/17/2018</a:t>
            </a:fld>
            <a:endParaRPr lang="en-US"/>
          </a:p>
        </p:txBody>
      </p:sp>
      <p:sp>
        <p:nvSpPr>
          <p:cNvPr id="5" name="Slide Number Placeholder 4"/>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7" name="Footer Placeholder 4"/>
          <p:cNvSpPr txBox="1">
            <a:spLocks/>
          </p:cNvSpPr>
          <p:nvPr userDrawn="1"/>
        </p:nvSpPr>
        <p:spPr>
          <a:xfrm>
            <a:off x="2004081" y="647070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8" name="Straight Connector 7"/>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0697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68956" y="6470704"/>
            <a:ext cx="2154143" cy="274320"/>
          </a:xfrm>
          <a:prstGeom prst="rect">
            <a:avLst/>
          </a:prstGeom>
        </p:spPr>
        <p:txBody>
          <a:bodyPr/>
          <a:lstStyle/>
          <a:p>
            <a:fld id="{8C9855CC-6312-2D4C-BF86-C20DBEC90E95}" type="datetimeFigureOut">
              <a:rPr lang="en-US" smtClean="0"/>
              <a:t>4/17/2018</a:t>
            </a:fld>
            <a:endParaRPr lang="en-US"/>
          </a:p>
        </p:txBody>
      </p:sp>
      <p:sp>
        <p:nvSpPr>
          <p:cNvPr id="4" name="Slide Number Placeholder 3"/>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6" name="Footer Placeholder 4"/>
          <p:cNvSpPr txBox="1">
            <a:spLocks/>
          </p:cNvSpPr>
          <p:nvPr userDrawn="1"/>
        </p:nvSpPr>
        <p:spPr>
          <a:xfrm>
            <a:off x="2094508" y="647070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7" name="Straight Connector 6"/>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980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766519"/>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97985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cap="none" baseline="0">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68956" y="6470704"/>
            <a:ext cx="2154143" cy="274320"/>
          </a:xfrm>
          <a:prstGeom prst="rect">
            <a:avLst/>
          </a:prstGeom>
        </p:spPr>
        <p:txBody>
          <a:bodyPr/>
          <a:lstStyle/>
          <a:p>
            <a:fld id="{8C9855CC-6312-2D4C-BF86-C20DBEC90E95}" type="datetimeFigureOut">
              <a:rPr lang="en-US" smtClean="0"/>
              <a:t>4/17/2018</a:t>
            </a:fld>
            <a:endParaRPr lang="en-US"/>
          </a:p>
        </p:txBody>
      </p:sp>
      <p:sp>
        <p:nvSpPr>
          <p:cNvPr id="7" name="Slide Number Placeholder 6"/>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10" name="Footer Placeholder 4"/>
          <p:cNvSpPr txBox="1">
            <a:spLocks/>
          </p:cNvSpPr>
          <p:nvPr userDrawn="1"/>
        </p:nvSpPr>
        <p:spPr>
          <a:xfrm>
            <a:off x="2523099" y="647070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11" name="Straight Connector 10"/>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98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8956" y="4960138"/>
            <a:ext cx="7860644" cy="1463040"/>
          </a:xfrm>
        </p:spPr>
        <p:txBody>
          <a:bodyPr anchor="ctr">
            <a:normAutofit/>
          </a:bodyPr>
          <a:lstStyle>
            <a:lvl1pPr algn="r">
              <a:defRPr sz="5000" cap="none" spc="200" baseline="0">
                <a:solidFill>
                  <a:schemeClr val="accent2"/>
                </a:solidFill>
              </a:defRPr>
            </a:lvl1pPr>
          </a:lstStyle>
          <a:p>
            <a:r>
              <a:rPr lang="en-US" dirty="0"/>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368956" y="6485744"/>
            <a:ext cx="2154143" cy="274320"/>
          </a:xfrm>
          <a:prstGeom prst="rect">
            <a:avLst/>
          </a:prstGeom>
        </p:spPr>
        <p:txBody>
          <a:bodyPr/>
          <a:lstStyle/>
          <a:p>
            <a:fld id="{8C9855CC-6312-2D4C-BF86-C20DBEC90E95}" type="datetimeFigureOut">
              <a:rPr lang="en-US" smtClean="0"/>
              <a:t>4/17/2018</a:t>
            </a:fld>
            <a:endParaRPr lang="en-US"/>
          </a:p>
        </p:txBody>
      </p:sp>
      <p:sp>
        <p:nvSpPr>
          <p:cNvPr id="7" name="Slide Number Placeholder 6"/>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txBox="1">
            <a:spLocks/>
          </p:cNvSpPr>
          <p:nvPr userDrawn="1"/>
        </p:nvSpPr>
        <p:spPr>
          <a:xfrm>
            <a:off x="1933575" y="648574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11" name="Straight Connector 10"/>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4708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solidFill>
                  <a:schemeClr val="accent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20625" y="6470704"/>
            <a:ext cx="2154143" cy="274320"/>
          </a:xfrm>
          <a:prstGeom prst="rect">
            <a:avLst/>
          </a:prstGeom>
        </p:spPr>
        <p:txBody>
          <a:bodyPr/>
          <a:lstStyle/>
          <a:p>
            <a:fld id="{8C9855CC-6312-2D4C-BF86-C20DBEC90E95}" type="datetimeFigureOut">
              <a:rPr lang="en-US" smtClean="0"/>
              <a:t>4/17/2018</a:t>
            </a:fld>
            <a:endParaRPr lang="en-US"/>
          </a:p>
        </p:txBody>
      </p:sp>
      <p:sp>
        <p:nvSpPr>
          <p:cNvPr id="6" name="Slide Number Placeholder 5"/>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8" name="Footer Placeholder 4"/>
          <p:cNvSpPr txBox="1">
            <a:spLocks/>
          </p:cNvSpPr>
          <p:nvPr userDrawn="1"/>
        </p:nvSpPr>
        <p:spPr>
          <a:xfrm>
            <a:off x="1998251" y="647070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9" name="Straight Connector 8"/>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912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lvl1pPr>
              <a:defRPr cap="none" baseline="0">
                <a:solidFill>
                  <a:schemeClr val="accent2"/>
                </a:solidFill>
              </a:defRPr>
            </a:lvl1pPr>
          </a:lstStyle>
          <a:p>
            <a:r>
              <a:rPr lang="en-US" dirty="0"/>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68956" y="6470704"/>
            <a:ext cx="2154143" cy="274320"/>
          </a:xfrm>
          <a:prstGeom prst="rect">
            <a:avLst/>
          </a:prstGeom>
        </p:spPr>
        <p:txBody>
          <a:bodyPr/>
          <a:lstStyle/>
          <a:p>
            <a:fld id="{8C9855CC-6312-2D4C-BF86-C20DBEC90E95}" type="datetimeFigureOut">
              <a:rPr lang="en-US" smtClean="0"/>
              <a:t>4/17/2018</a:t>
            </a:fld>
            <a:endParaRPr lang="en-US"/>
          </a:p>
        </p:txBody>
      </p:sp>
      <p:sp>
        <p:nvSpPr>
          <p:cNvPr id="6" name="Slide Number Placeholder 5"/>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10" name="Footer Placeholder 4"/>
          <p:cNvSpPr txBox="1">
            <a:spLocks/>
          </p:cNvSpPr>
          <p:nvPr userDrawn="1"/>
        </p:nvSpPr>
        <p:spPr>
          <a:xfrm>
            <a:off x="1835278" y="6470704"/>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cxnSp>
        <p:nvCxnSpPr>
          <p:cNvPr id="11" name="Straight Connector 10"/>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5902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Photo P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930093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1770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8598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lank Min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5964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Blank Salmon">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6892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1024128" y="3483158"/>
            <a:ext cx="4754880" cy="2826202"/>
          </a:xfrm>
        </p:spPr>
        <p:txBody>
          <a:bodyPr/>
          <a:lstStyle>
            <a:lvl1pPr>
              <a:defRPr baseline="0"/>
            </a:lvl1pPr>
          </a:lstStyle>
          <a:p>
            <a:pPr lvl="0"/>
            <a:r>
              <a:rPr lang="en-US" dirty="0"/>
              <a:t>Research Team Members</a:t>
            </a:r>
          </a:p>
        </p:txBody>
      </p:sp>
      <p:sp>
        <p:nvSpPr>
          <p:cNvPr id="6" name="Content Placeholder 5"/>
          <p:cNvSpPr>
            <a:spLocks noGrp="1"/>
          </p:cNvSpPr>
          <p:nvPr>
            <p:ph sz="quarter" idx="4" hasCustomPrompt="1"/>
          </p:nvPr>
        </p:nvSpPr>
        <p:spPr>
          <a:xfrm>
            <a:off x="6536897" y="3483158"/>
            <a:ext cx="4754880" cy="2813858"/>
          </a:xfrm>
        </p:spPr>
        <p:txBody>
          <a:bodyPr/>
          <a:lstStyle/>
          <a:p>
            <a:pPr lvl="0"/>
            <a:r>
              <a:rPr lang="en-US" dirty="0"/>
              <a:t>Research Team Members</a:t>
            </a:r>
          </a:p>
          <a:p>
            <a:pPr lvl="0"/>
            <a:endParaRPr lang="en-US" dirty="0"/>
          </a:p>
        </p:txBody>
      </p:sp>
      <p:sp>
        <p:nvSpPr>
          <p:cNvPr id="7" name="Date Placeholder 6"/>
          <p:cNvSpPr>
            <a:spLocks noGrp="1"/>
          </p:cNvSpPr>
          <p:nvPr>
            <p:ph type="dt" sz="half" idx="10"/>
          </p:nvPr>
        </p:nvSpPr>
        <p:spPr>
          <a:xfrm>
            <a:off x="368957" y="6470703"/>
            <a:ext cx="1417314" cy="257037"/>
          </a:xfrm>
          <a:prstGeom prst="rect">
            <a:avLst/>
          </a:prstGeom>
        </p:spPr>
        <p:txBody>
          <a:bodyPr/>
          <a:lstStyle/>
          <a:p>
            <a:fld id="{8C9855CC-6312-2D4C-BF86-C20DBEC90E95}" type="datetimeFigureOut">
              <a:rPr lang="en-US" smtClean="0"/>
              <a:t>4/17/2018</a:t>
            </a:fld>
            <a:endParaRPr lang="en-US"/>
          </a:p>
        </p:txBody>
      </p:sp>
      <p:sp>
        <p:nvSpPr>
          <p:cNvPr id="9" name="Slide Number Placeholder 8"/>
          <p:cNvSpPr>
            <a:spLocks noGrp="1"/>
          </p:cNvSpPr>
          <p:nvPr>
            <p:ph type="sldNum" sz="quarter" idx="12"/>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8" name="TextBox 7"/>
          <p:cNvSpPr txBox="1"/>
          <p:nvPr userDrawn="1"/>
        </p:nvSpPr>
        <p:spPr>
          <a:xfrm>
            <a:off x="1024126" y="1470870"/>
            <a:ext cx="10267649" cy="1785104"/>
          </a:xfrm>
          <a:prstGeom prst="rect">
            <a:avLst/>
          </a:prstGeom>
          <a:noFill/>
        </p:spPr>
        <p:txBody>
          <a:bodyPr wrap="square" rtlCol="0">
            <a:spAutoFit/>
          </a:bodyPr>
          <a:lstStyle/>
          <a:p>
            <a:pPr algn="ctr"/>
            <a:r>
              <a:rPr lang="en-US" sz="2200" baseline="0" dirty="0"/>
              <a:t>The Center for Literacy and Disability Studies </a:t>
            </a:r>
          </a:p>
          <a:p>
            <a:pPr algn="ctr"/>
            <a:r>
              <a:rPr lang="en-US" sz="2200" baseline="0" dirty="0"/>
              <a:t>University of North Carolina at Chapel Hill </a:t>
            </a:r>
          </a:p>
          <a:p>
            <a:pPr algn="ctr"/>
            <a:r>
              <a:rPr lang="en-US" sz="2200" baseline="0" dirty="0"/>
              <a:t>321 South Columbia St., Suite 1100 </a:t>
            </a:r>
          </a:p>
          <a:p>
            <a:pPr algn="ctr"/>
            <a:r>
              <a:rPr lang="en-US" sz="2200" baseline="0" dirty="0"/>
              <a:t>Chapel Hill, NC, 27599-7335 </a:t>
            </a:r>
          </a:p>
          <a:p>
            <a:pPr algn="ctr"/>
            <a:r>
              <a:rPr lang="en-US" sz="2200" baseline="0" dirty="0"/>
              <a:t>CLDS Website: </a:t>
            </a:r>
            <a:r>
              <a:rPr lang="en-US" sz="2200" baseline="0" dirty="0">
                <a:hlinkClick r:id="rId2"/>
              </a:rPr>
              <a:t>http://</a:t>
            </a:r>
            <a:r>
              <a:rPr lang="en-US" sz="2200" baseline="0" dirty="0" err="1">
                <a:hlinkClick r:id="rId2"/>
              </a:rPr>
              <a:t>www.med.unc.edu</a:t>
            </a:r>
            <a:r>
              <a:rPr lang="en-US" sz="2200" baseline="0" dirty="0">
                <a:hlinkClick r:id="rId2"/>
              </a:rPr>
              <a:t>/ahs/</a:t>
            </a:r>
            <a:r>
              <a:rPr lang="en-US" sz="2200" baseline="0" dirty="0" err="1">
                <a:hlinkClick r:id="rId2"/>
              </a:rPr>
              <a:t>clds</a:t>
            </a:r>
            <a:endParaRPr lang="en-US" sz="2200" baseline="0" dirty="0"/>
          </a:p>
        </p:txBody>
      </p:sp>
      <p:sp>
        <p:nvSpPr>
          <p:cNvPr id="12" name="Footer Placeholder 4"/>
          <p:cNvSpPr txBox="1">
            <a:spLocks/>
          </p:cNvSpPr>
          <p:nvPr userDrawn="1"/>
        </p:nvSpPr>
        <p:spPr>
          <a:xfrm>
            <a:off x="2055915" y="6453420"/>
            <a:ext cx="8204073" cy="274320"/>
          </a:xfrm>
          <a:prstGeom prst="rect">
            <a:avLst/>
          </a:prstGeom>
        </p:spPr>
        <p:txBody>
          <a:bodyPr/>
          <a:lstStyle>
            <a:defPPr>
              <a:defRPr lang="en-US"/>
            </a:defPPr>
            <a:lvl1pPr marL="0" algn="l" defTabSz="914400" rtl="0" eaLnBrk="1" latinLnBrk="0" hangingPunct="1">
              <a:defRPr sz="18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©️2018 Center for Literacy and Disability Studies, UNC Chapel Hill</a:t>
            </a:r>
          </a:p>
        </p:txBody>
      </p:sp>
      <p:sp>
        <p:nvSpPr>
          <p:cNvPr id="13" name="TextBox 12"/>
          <p:cNvSpPr txBox="1"/>
          <p:nvPr userDrawn="1"/>
        </p:nvSpPr>
        <p:spPr>
          <a:xfrm>
            <a:off x="61951" y="381912"/>
            <a:ext cx="12192000" cy="861774"/>
          </a:xfrm>
          <a:prstGeom prst="rect">
            <a:avLst/>
          </a:prstGeom>
          <a:noFill/>
        </p:spPr>
        <p:txBody>
          <a:bodyPr wrap="square" rtlCol="0">
            <a:spAutoFit/>
          </a:bodyPr>
          <a:lstStyle/>
          <a:p>
            <a:pPr algn="ctr"/>
            <a:r>
              <a:rPr lang="en-US" sz="5000" dirty="0">
                <a:solidFill>
                  <a:schemeClr val="accent2"/>
                </a:solidFill>
                <a:latin typeface="+mj-lt"/>
              </a:rPr>
              <a:t>Contact </a:t>
            </a:r>
            <a:r>
              <a:rPr lang="en-US" sz="5000" baseline="0" dirty="0">
                <a:solidFill>
                  <a:schemeClr val="accent2"/>
                </a:solidFill>
                <a:latin typeface="+mj-lt"/>
              </a:rPr>
              <a:t>Information</a:t>
            </a:r>
          </a:p>
        </p:txBody>
      </p:sp>
      <p:cxnSp>
        <p:nvCxnSpPr>
          <p:cNvPr id="14" name="Straight Connector 13"/>
          <p:cNvCxnSpPr/>
          <p:nvPr userDrawn="1"/>
        </p:nvCxnSpPr>
        <p:spPr>
          <a:xfrm>
            <a:off x="386175" y="6470704"/>
            <a:ext cx="114248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EBD2095-CD51-41F1-B763-9365C43E89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8156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674259-0076-9B47-BE4A-8B34AB0CC0C8}" type="slidenum">
              <a:rPr lang="en-US" smtClean="0"/>
              <a:t>‹#›</a:t>
            </a:fld>
            <a:endParaRPr lang="en-US" dirty="0"/>
          </a:p>
        </p:txBody>
      </p:sp>
    </p:spTree>
    <p:extLst>
      <p:ext uri="{BB962C8B-B14F-4D97-AF65-F5344CB8AC3E}">
        <p14:creationId xmlns:p14="http://schemas.microsoft.com/office/powerpoint/2010/main" val="26104300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2667001"/>
            <a:ext cx="10363200" cy="1470025"/>
          </a:xfrm>
          <a:prstGeom prst="rect">
            <a:avLst/>
          </a:prstGeom>
        </p:spPr>
        <p:txBody>
          <a:bodyPr/>
          <a:lstStyle>
            <a:lvl1pPr>
              <a:defRPr>
                <a:latin typeface="Cambria" panose="020405030504060302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3149600" y="4267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991CF879-4700-4E47-A7E3-74EF38E50439}"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199"/>
            <a:ext cx="12192000" cy="3861995"/>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199"/>
            <a:ext cx="12192000" cy="3861995"/>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199"/>
            <a:ext cx="12192000" cy="3861995"/>
          </a:xfrm>
          <a:prstGeom prst="rect">
            <a:avLst/>
          </a:prstGeom>
        </p:spPr>
      </p:pic>
    </p:spTree>
    <p:extLst>
      <p:ext uri="{BB962C8B-B14F-4D97-AF65-F5344CB8AC3E}">
        <p14:creationId xmlns:p14="http://schemas.microsoft.com/office/powerpoint/2010/main" val="28880297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667001"/>
            <a:ext cx="10972800" cy="361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91CF879-4700-4E47-A7E3-74EF38E50439}" type="slidenum">
              <a:rPr lang="en-US" smtClean="0"/>
              <a:pPr/>
              <a:t>‹#›</a:t>
            </a:fld>
            <a:endParaRPr lang="en-US" dirty="0"/>
          </a:p>
        </p:txBody>
      </p:sp>
      <p:sp>
        <p:nvSpPr>
          <p:cNvPr id="10" name="Title 1"/>
          <p:cNvSpPr>
            <a:spLocks noGrp="1"/>
          </p:cNvSpPr>
          <p:nvPr>
            <p:ph type="title"/>
          </p:nvPr>
        </p:nvSpPr>
        <p:spPr>
          <a:xfrm>
            <a:off x="609600" y="1447800"/>
            <a:ext cx="10972800" cy="1143000"/>
          </a:xfrm>
          <a:prstGeom prst="rect">
            <a:avLst/>
          </a:prstGeom>
        </p:spPr>
        <p:txBody>
          <a:bodyPr/>
          <a:lstStyle>
            <a:lvl1pPr>
              <a:defRPr>
                <a:latin typeface="Georgia"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42236186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91CF879-4700-4E47-A7E3-74EF38E50439}" type="slidenum">
              <a:rPr lang="en-US" smtClean="0"/>
              <a:t>‹#›</a:t>
            </a:fld>
            <a:endParaRPr lang="en-US"/>
          </a:p>
        </p:txBody>
      </p:sp>
    </p:spTree>
    <p:extLst>
      <p:ext uri="{BB962C8B-B14F-4D97-AF65-F5344CB8AC3E}">
        <p14:creationId xmlns:p14="http://schemas.microsoft.com/office/powerpoint/2010/main" val="34778068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295400"/>
            <a:ext cx="10972800" cy="1143000"/>
          </a:xfrm>
          <a:prstGeom prst="rect">
            <a:avLst/>
          </a:prstGeom>
        </p:spPr>
        <p:txBody>
          <a:bodyPr/>
          <a:lstStyle>
            <a:lvl1pPr>
              <a:defRPr>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2133600"/>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91CF879-4700-4E47-A7E3-74EF38E50439}" type="slidenum">
              <a:rPr lang="en-US" smtClean="0"/>
              <a:t>‹#›</a:t>
            </a:fld>
            <a:endParaRPr lang="en-US"/>
          </a:p>
        </p:txBody>
      </p:sp>
    </p:spTree>
    <p:extLst>
      <p:ext uri="{BB962C8B-B14F-4D97-AF65-F5344CB8AC3E}">
        <p14:creationId xmlns:p14="http://schemas.microsoft.com/office/powerpoint/2010/main" val="2634352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91CF879-4700-4E47-A7E3-74EF38E50439}" type="slidenum">
              <a:rPr lang="en-US" smtClean="0"/>
              <a:t>‹#›</a:t>
            </a:fld>
            <a:endParaRPr lang="en-US"/>
          </a:p>
        </p:txBody>
      </p:sp>
    </p:spTree>
    <p:extLst>
      <p:ext uri="{BB962C8B-B14F-4D97-AF65-F5344CB8AC3E}">
        <p14:creationId xmlns:p14="http://schemas.microsoft.com/office/powerpoint/2010/main" val="22631045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400"/>
            <a:ext cx="10972800" cy="1143000"/>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91CF879-4700-4E47-A7E3-74EF38E50439}" type="slidenum">
              <a:rPr lang="en-US" smtClean="0"/>
              <a:t>‹#›</a:t>
            </a:fld>
            <a:endParaRPr lang="en-US"/>
          </a:p>
        </p:txBody>
      </p:sp>
    </p:spTree>
    <p:extLst>
      <p:ext uri="{BB962C8B-B14F-4D97-AF65-F5344CB8AC3E}">
        <p14:creationId xmlns:p14="http://schemas.microsoft.com/office/powerpoint/2010/main" val="35442631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6172200"/>
            <a:ext cx="81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11074400" y="6172200"/>
            <a:ext cx="1117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32" y="5689092"/>
            <a:ext cx="11973968" cy="940309"/>
          </a:xfrm>
          <a:prstGeom prst="rect">
            <a:avLst/>
          </a:prstGeom>
        </p:spPr>
      </p:pic>
    </p:spTree>
    <p:extLst>
      <p:ext uri="{BB962C8B-B14F-4D97-AF65-F5344CB8AC3E}">
        <p14:creationId xmlns:p14="http://schemas.microsoft.com/office/powerpoint/2010/main" val="14132230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16000" y="6400801"/>
            <a:ext cx="2844800" cy="365125"/>
          </a:xfrm>
          <a:prstGeom prst="rect">
            <a:avLst/>
          </a:prstGeom>
        </p:spPr>
        <p:txBody>
          <a:bodyPr/>
          <a:lstStyle/>
          <a:p>
            <a:fld id="{7E8E89C7-9362-4786-84E7-EA5297A7E2C2}" type="datetimeFigureOut">
              <a:rPr lang="en-US" smtClean="0"/>
              <a:t>4/17/2018</a:t>
            </a:fld>
            <a:endParaRPr lang="en-US"/>
          </a:p>
        </p:txBody>
      </p:sp>
      <p:sp>
        <p:nvSpPr>
          <p:cNvPr id="6" name="Footer Placeholder 5"/>
          <p:cNvSpPr>
            <a:spLocks noGrp="1"/>
          </p:cNvSpPr>
          <p:nvPr>
            <p:ph type="ftr" sz="quarter" idx="11"/>
          </p:nvPr>
        </p:nvSpPr>
        <p:spPr>
          <a:xfrm>
            <a:off x="8124857" y="6318644"/>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91CF879-4700-4E47-A7E3-74EF38E50439}" type="slidenum">
              <a:rPr lang="en-US" smtClean="0"/>
              <a:t>‹#›</a:t>
            </a:fld>
            <a:endParaRPr lang="en-US"/>
          </a:p>
        </p:txBody>
      </p:sp>
    </p:spTree>
    <p:extLst>
      <p:ext uri="{BB962C8B-B14F-4D97-AF65-F5344CB8AC3E}">
        <p14:creationId xmlns:p14="http://schemas.microsoft.com/office/powerpoint/2010/main" val="11298068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E8E89C7-9362-4786-84E7-EA5297A7E2C2}" type="datetimeFigureOut">
              <a:rPr lang="en-US" smtClean="0"/>
              <a:t>4/17/2018</a:t>
            </a:fld>
            <a:endParaRPr lang="en-US"/>
          </a:p>
        </p:txBody>
      </p:sp>
      <p:sp>
        <p:nvSpPr>
          <p:cNvPr id="6" name="Footer Placeholder 5"/>
          <p:cNvSpPr>
            <a:spLocks noGrp="1"/>
          </p:cNvSpPr>
          <p:nvPr>
            <p:ph type="ftr" sz="quarter" idx="11"/>
          </p:nvPr>
        </p:nvSpPr>
        <p:spPr>
          <a:xfrm>
            <a:off x="8229600" y="640080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91CF879-4700-4E47-A7E3-74EF38E50439}" type="slidenum">
              <a:rPr lang="en-US" smtClean="0"/>
              <a:t>‹#›</a:t>
            </a:fld>
            <a:endParaRPr lang="en-US"/>
          </a:p>
        </p:txBody>
      </p:sp>
    </p:spTree>
    <p:extLst>
      <p:ext uri="{BB962C8B-B14F-4D97-AF65-F5344CB8AC3E}">
        <p14:creationId xmlns:p14="http://schemas.microsoft.com/office/powerpoint/2010/main" val="23732573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E8E89C7-9362-4786-84E7-EA5297A7E2C2}" type="datetimeFigureOut">
              <a:rPr lang="en-US" smtClean="0"/>
              <a:t>4/17/2018</a:t>
            </a:fld>
            <a:endParaRPr lang="en-US"/>
          </a:p>
        </p:txBody>
      </p:sp>
      <p:sp>
        <p:nvSpPr>
          <p:cNvPr id="5" name="Footer Placeholder 4"/>
          <p:cNvSpPr>
            <a:spLocks noGrp="1"/>
          </p:cNvSpPr>
          <p:nvPr>
            <p:ph type="ftr" sz="quarter" idx="11"/>
          </p:nvPr>
        </p:nvSpPr>
        <p:spPr>
          <a:xfrm>
            <a:off x="8365765" y="624840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91CF879-4700-4E47-A7E3-74EF38E50439}" type="slidenum">
              <a:rPr lang="en-US" smtClean="0"/>
              <a:t>‹#›</a:t>
            </a:fld>
            <a:endParaRPr lang="en-US"/>
          </a:p>
        </p:txBody>
      </p:sp>
    </p:spTree>
    <p:extLst>
      <p:ext uri="{BB962C8B-B14F-4D97-AF65-F5344CB8AC3E}">
        <p14:creationId xmlns:p14="http://schemas.microsoft.com/office/powerpoint/2010/main" val="158926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674259-0076-9B47-BE4A-8B34AB0CC0C8}" type="slidenum">
              <a:rPr lang="en-US" smtClean="0"/>
              <a:t>‹#›</a:t>
            </a:fld>
            <a:endParaRPr lang="en-US" dirty="0"/>
          </a:p>
        </p:txBody>
      </p:sp>
    </p:spTree>
    <p:extLst>
      <p:ext uri="{BB962C8B-B14F-4D97-AF65-F5344CB8AC3E}">
        <p14:creationId xmlns:p14="http://schemas.microsoft.com/office/powerpoint/2010/main" val="35758304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E8E89C7-9362-4786-84E7-EA5297A7E2C2}" type="datetimeFigureOut">
              <a:rPr lang="en-US" smtClean="0"/>
              <a:t>4/17/2018</a:t>
            </a:fld>
            <a:endParaRPr lang="en-US"/>
          </a:p>
        </p:txBody>
      </p:sp>
      <p:sp>
        <p:nvSpPr>
          <p:cNvPr id="5" name="Footer Placeholder 4"/>
          <p:cNvSpPr>
            <a:spLocks noGrp="1"/>
          </p:cNvSpPr>
          <p:nvPr>
            <p:ph type="ftr" sz="quarter" idx="11"/>
          </p:nvPr>
        </p:nvSpPr>
        <p:spPr>
          <a:xfrm>
            <a:off x="7721600" y="632460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91CF879-4700-4E47-A7E3-74EF38E50439}" type="slidenum">
              <a:rPr lang="en-US" smtClean="0"/>
              <a:t>‹#›</a:t>
            </a:fld>
            <a:endParaRPr lang="en-US"/>
          </a:p>
        </p:txBody>
      </p:sp>
    </p:spTree>
    <p:extLst>
      <p:ext uri="{BB962C8B-B14F-4D97-AF65-F5344CB8AC3E}">
        <p14:creationId xmlns:p14="http://schemas.microsoft.com/office/powerpoint/2010/main" val="40167545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91CF879-4700-4E47-A7E3-74EF38E50439}" type="slidenum">
              <a:rPr lang="en-US" smtClean="0"/>
              <a:t>‹#›</a:t>
            </a:fld>
            <a:endParaRPr lang="en-US"/>
          </a:p>
        </p:txBody>
      </p:sp>
      <p:sp>
        <p:nvSpPr>
          <p:cNvPr id="7" name="TextBox 6"/>
          <p:cNvSpPr txBox="1"/>
          <p:nvPr/>
        </p:nvSpPr>
        <p:spPr>
          <a:xfrm>
            <a:off x="406400" y="1676401"/>
            <a:ext cx="11379200" cy="646331"/>
          </a:xfrm>
          <a:prstGeom prst="rect">
            <a:avLst/>
          </a:prstGeom>
          <a:noFill/>
        </p:spPr>
        <p:txBody>
          <a:bodyPr wrap="square" rtlCol="0">
            <a:spAutoFit/>
          </a:bodyPr>
          <a:lstStyle/>
          <a:p>
            <a:pPr algn="ctr"/>
            <a:r>
              <a:rPr lang="en-US" sz="3600" dirty="0">
                <a:latin typeface="Georgia" panose="02040502050405020303" pitchFamily="18" charset="0"/>
              </a:rPr>
              <a:t>Title</a:t>
            </a:r>
          </a:p>
        </p:txBody>
      </p:sp>
      <p:sp>
        <p:nvSpPr>
          <p:cNvPr id="5" name="TextBox 4"/>
          <p:cNvSpPr txBox="1"/>
          <p:nvPr userDrawn="1"/>
        </p:nvSpPr>
        <p:spPr>
          <a:xfrm>
            <a:off x="406400" y="1676401"/>
            <a:ext cx="11379200" cy="646331"/>
          </a:xfrm>
          <a:prstGeom prst="rect">
            <a:avLst/>
          </a:prstGeom>
          <a:noFill/>
        </p:spPr>
        <p:txBody>
          <a:bodyPr wrap="square" rtlCol="0">
            <a:spAutoFit/>
          </a:bodyPr>
          <a:lstStyle/>
          <a:p>
            <a:pPr algn="ctr"/>
            <a:r>
              <a:rPr lang="en-US" sz="3600" dirty="0">
                <a:latin typeface="Georgia" panose="02040502050405020303" pitchFamily="18" charset="0"/>
              </a:rPr>
              <a:t>Title</a:t>
            </a:r>
          </a:p>
        </p:txBody>
      </p:sp>
    </p:spTree>
    <p:extLst>
      <p:ext uri="{BB962C8B-B14F-4D97-AF65-F5344CB8AC3E}">
        <p14:creationId xmlns:p14="http://schemas.microsoft.com/office/powerpoint/2010/main" val="4097468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91CF879-4700-4E47-A7E3-74EF38E50439}" type="slidenum">
              <a:rPr lang="en-US" smtClean="0"/>
              <a:t>‹#›</a:t>
            </a:fld>
            <a:endParaRPr lang="en-US"/>
          </a:p>
        </p:txBody>
      </p:sp>
      <p:sp>
        <p:nvSpPr>
          <p:cNvPr id="7" name="TextBox 6"/>
          <p:cNvSpPr txBox="1"/>
          <p:nvPr userDrawn="1"/>
        </p:nvSpPr>
        <p:spPr>
          <a:xfrm>
            <a:off x="406400" y="1676401"/>
            <a:ext cx="11379200" cy="646331"/>
          </a:xfrm>
          <a:prstGeom prst="rect">
            <a:avLst/>
          </a:prstGeom>
          <a:noFill/>
        </p:spPr>
        <p:txBody>
          <a:bodyPr wrap="square" rtlCol="0">
            <a:spAutoFit/>
          </a:bodyPr>
          <a:lstStyle/>
          <a:p>
            <a:pPr algn="ctr"/>
            <a:r>
              <a:rPr lang="en-US" sz="3600" dirty="0">
                <a:latin typeface="Georgia" panose="02040502050405020303" pitchFamily="18" charset="0"/>
              </a:rPr>
              <a:t>Title</a:t>
            </a:r>
          </a:p>
        </p:txBody>
      </p:sp>
    </p:spTree>
    <p:extLst>
      <p:ext uri="{BB962C8B-B14F-4D97-AF65-F5344CB8AC3E}">
        <p14:creationId xmlns:p14="http://schemas.microsoft.com/office/powerpoint/2010/main" val="42371427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732BE8-0AEA-46B0-BF8A-76AE12B2D5E0}"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6106151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732BE8-0AEA-46B0-BF8A-76AE12B2D5E0}"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41036207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732BE8-0AEA-46B0-BF8A-76AE12B2D5E0}"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8482414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732BE8-0AEA-46B0-BF8A-76AE12B2D5E0}"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27650798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732BE8-0AEA-46B0-BF8A-76AE12B2D5E0}"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2248120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732BE8-0AEA-46B0-BF8A-76AE12B2D5E0}"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25862335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32BE8-0AEA-46B0-BF8A-76AE12B2D5E0}"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390554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0674259-0076-9B47-BE4A-8B34AB0CC0C8}" type="slidenum">
              <a:rPr lang="en-US" smtClean="0"/>
              <a:t>‹#›</a:t>
            </a:fld>
            <a:endParaRPr lang="en-US" dirty="0"/>
          </a:p>
        </p:txBody>
      </p:sp>
    </p:spTree>
    <p:extLst>
      <p:ext uri="{BB962C8B-B14F-4D97-AF65-F5344CB8AC3E}">
        <p14:creationId xmlns:p14="http://schemas.microsoft.com/office/powerpoint/2010/main" val="103311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732BE8-0AEA-46B0-BF8A-76AE12B2D5E0}"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26935852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732BE8-0AEA-46B0-BF8A-76AE12B2D5E0}"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13511677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732BE8-0AEA-46B0-BF8A-76AE12B2D5E0}"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23075246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732BE8-0AEA-46B0-BF8A-76AE12B2D5E0}"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A4D0B-A416-44AB-BAD1-6D0C289F72D4}" type="slidenum">
              <a:rPr lang="en-US" smtClean="0"/>
              <a:t>‹#›</a:t>
            </a:fld>
            <a:endParaRPr lang="en-US"/>
          </a:p>
        </p:txBody>
      </p:sp>
    </p:spTree>
    <p:extLst>
      <p:ext uri="{BB962C8B-B14F-4D97-AF65-F5344CB8AC3E}">
        <p14:creationId xmlns:p14="http://schemas.microsoft.com/office/powerpoint/2010/main" val="2379374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0674259-0076-9B47-BE4A-8B34AB0CC0C8}" type="slidenum">
              <a:rPr lang="en-US" smtClean="0"/>
              <a:t>‹#›</a:t>
            </a:fld>
            <a:endParaRPr lang="en-US" dirty="0"/>
          </a:p>
        </p:txBody>
      </p:sp>
    </p:spTree>
    <p:extLst>
      <p:ext uri="{BB962C8B-B14F-4D97-AF65-F5344CB8AC3E}">
        <p14:creationId xmlns:p14="http://schemas.microsoft.com/office/powerpoint/2010/main" val="354421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73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descr="OSEP Symposia Series Logo"/>
          <p:cNvGrpSpPr/>
          <p:nvPr/>
        </p:nvGrpSpPr>
        <p:grpSpPr>
          <a:xfrm>
            <a:off x="199405" y="6021164"/>
            <a:ext cx="11154396" cy="767033"/>
            <a:chOff x="240437" y="6060240"/>
            <a:chExt cx="11154396" cy="767033"/>
          </a:xfrm>
        </p:grpSpPr>
        <p:pic>
          <p:nvPicPr>
            <p:cNvPr id="7" name="Picture 6"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1" name="Group 10"/>
            <p:cNvGrpSpPr/>
            <p:nvPr/>
          </p:nvGrpSpPr>
          <p:grpSpPr>
            <a:xfrm>
              <a:off x="1240713" y="6334344"/>
              <a:ext cx="10154120" cy="324357"/>
              <a:chOff x="1600207" y="6303084"/>
              <a:chExt cx="9612923" cy="324357"/>
            </a:xfrm>
          </p:grpSpPr>
          <p:sp>
            <p:nvSpPr>
              <p:cNvPr id="8" name="Rectangle 7"/>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9" name="Rectangle 8"/>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3"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561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674259-0076-9B47-BE4A-8B34AB0CC0C8}" type="slidenum">
              <a:rPr lang="en-US" smtClean="0"/>
              <a:t>‹#›</a:t>
            </a:fld>
            <a:endParaRPr lang="en-US" dirty="0"/>
          </a:p>
        </p:txBody>
      </p:sp>
    </p:spTree>
    <p:extLst>
      <p:ext uri="{BB962C8B-B14F-4D97-AF65-F5344CB8AC3E}">
        <p14:creationId xmlns:p14="http://schemas.microsoft.com/office/powerpoint/2010/main" val="3818753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674259-0076-9B47-BE4A-8B34AB0CC0C8}" type="slidenum">
              <a:rPr lang="en-US" smtClean="0"/>
              <a:t>‹#›</a:t>
            </a:fld>
            <a:endParaRPr lang="en-US" dirty="0"/>
          </a:p>
        </p:txBody>
      </p:sp>
    </p:spTree>
    <p:extLst>
      <p:ext uri="{BB962C8B-B14F-4D97-AF65-F5344CB8AC3E}">
        <p14:creationId xmlns:p14="http://schemas.microsoft.com/office/powerpoint/2010/main" val="2477827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674259-0076-9B47-BE4A-8B34AB0CC0C8}" type="slidenum">
              <a:rPr lang="en-US" smtClean="0"/>
              <a:t>‹#›</a:t>
            </a:fld>
            <a:endParaRPr lang="en-US" dirty="0"/>
          </a:p>
        </p:txBody>
      </p:sp>
    </p:spTree>
    <p:extLst>
      <p:ext uri="{BB962C8B-B14F-4D97-AF65-F5344CB8AC3E}">
        <p14:creationId xmlns:p14="http://schemas.microsoft.com/office/powerpoint/2010/main" val="3024761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61A1-5686-4240-B8EE-1F746E20A864}" type="datetimeFigureOut">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674259-0076-9B47-BE4A-8B34AB0CC0C8}" type="slidenum">
              <a:rPr lang="en-US" smtClean="0"/>
              <a:t>‹#›</a:t>
            </a:fld>
            <a:endParaRPr lang="en-US" dirty="0"/>
          </a:p>
        </p:txBody>
      </p:sp>
    </p:spTree>
    <p:extLst>
      <p:ext uri="{BB962C8B-B14F-4D97-AF65-F5344CB8AC3E}">
        <p14:creationId xmlns:p14="http://schemas.microsoft.com/office/powerpoint/2010/main" val="158927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2942479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1089009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3935207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ED7206-FCE5-4DE1-AAC0-807A01ED7DFC}"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4175036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ED7206-FCE5-4DE1-AAC0-807A01ED7DFC}"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1834760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D7206-FCE5-4DE1-AAC0-807A01ED7DFC}"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1162064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4" y="1989632"/>
            <a:ext cx="9105257"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defRPr sz="4950">
                <a:solidFill>
                  <a:schemeClr val="bg1"/>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817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D7206-FCE5-4DE1-AAC0-807A01ED7DFC}"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1913187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ED7206-FCE5-4DE1-AAC0-807A01ED7DFC}"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2254003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D7206-FCE5-4DE1-AAC0-807A01ED7DFC}"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1407065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3346565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70358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2164838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5872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497729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496313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D7206-FCE5-4DE1-AAC0-807A01ED7DFC}"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571F1-DF79-49E0-AD1F-2EDDBDDD8434}" type="slidenum">
              <a:rPr lang="en-US" smtClean="0"/>
              <a:t>‹#›</a:t>
            </a:fld>
            <a:endParaRPr lang="en-US"/>
          </a:p>
        </p:txBody>
      </p:sp>
    </p:spTree>
    <p:extLst>
      <p:ext uri="{BB962C8B-B14F-4D97-AF65-F5344CB8AC3E}">
        <p14:creationId xmlns:p14="http://schemas.microsoft.com/office/powerpoint/2010/main" val="94626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2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2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531621" y="6279310"/>
            <a:ext cx="457180"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8" name="Group 7" descr="OSEP Symposia Series Logo"/>
          <p:cNvGrpSpPr/>
          <p:nvPr/>
        </p:nvGrpSpPr>
        <p:grpSpPr>
          <a:xfrm>
            <a:off x="199403" y="6027540"/>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1671828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03967-D83F-FA45-A1FA-2A8E438933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B13C90-14D3-8040-AB09-DF3844785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49D12E-F56A-AF44-B233-24AC990A8E1E}"/>
              </a:ext>
            </a:extLst>
          </p:cNvPr>
          <p:cNvSpPr>
            <a:spLocks noGrp="1"/>
          </p:cNvSpPr>
          <p:nvPr>
            <p:ph type="dt" sz="half" idx="10"/>
          </p:nvPr>
        </p:nvSpPr>
        <p:spPr/>
        <p:txBody>
          <a:bodyPr/>
          <a:lstStyle/>
          <a:p>
            <a:fld id="{400E843A-FB8C-4A4F-B6B1-4B7F5976F981}" type="datetime1">
              <a:rPr lang="en-US" smtClean="0"/>
              <a:t>4/17/2018</a:t>
            </a:fld>
            <a:endParaRPr lang="en-US"/>
          </a:p>
        </p:txBody>
      </p:sp>
      <p:sp>
        <p:nvSpPr>
          <p:cNvPr id="5" name="Footer Placeholder 4">
            <a:extLst>
              <a:ext uri="{FF2B5EF4-FFF2-40B4-BE49-F238E27FC236}">
                <a16:creationId xmlns:a16="http://schemas.microsoft.com/office/drawing/2014/main" id="{DBFB8CD8-6BF5-2543-BD47-E42435E2E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BE0C6-C11A-7F4F-8C0A-254D1285E72D}"/>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1912647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8DC4-8149-F749-B4B2-0245C3EE5E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B14AF-3B07-854E-86E0-102474963C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AEE81-AC82-894F-8CDA-623865B6FE96}"/>
              </a:ext>
            </a:extLst>
          </p:cNvPr>
          <p:cNvSpPr>
            <a:spLocks noGrp="1"/>
          </p:cNvSpPr>
          <p:nvPr>
            <p:ph type="dt" sz="half" idx="10"/>
          </p:nvPr>
        </p:nvSpPr>
        <p:spPr/>
        <p:txBody>
          <a:bodyPr/>
          <a:lstStyle/>
          <a:p>
            <a:fld id="{4D5F1551-E381-D743-9A32-C4EE1C078872}" type="datetime1">
              <a:rPr lang="en-US" smtClean="0"/>
              <a:t>4/17/2018</a:t>
            </a:fld>
            <a:endParaRPr lang="en-US"/>
          </a:p>
        </p:txBody>
      </p:sp>
      <p:sp>
        <p:nvSpPr>
          <p:cNvPr id="5" name="Footer Placeholder 4">
            <a:extLst>
              <a:ext uri="{FF2B5EF4-FFF2-40B4-BE49-F238E27FC236}">
                <a16:creationId xmlns:a16="http://schemas.microsoft.com/office/drawing/2014/main" id="{3B5870C3-DF8A-104C-B1DA-6BC0D5ADD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878F7-C265-E14C-8339-E47B9D657C94}"/>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3514255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FB6C-8B8E-4C43-9861-88F256047B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41A30C-1250-B54F-AD76-1E387C8F83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65D04F-EF67-F14A-962B-156A32815D45}"/>
              </a:ext>
            </a:extLst>
          </p:cNvPr>
          <p:cNvSpPr>
            <a:spLocks noGrp="1"/>
          </p:cNvSpPr>
          <p:nvPr>
            <p:ph type="dt" sz="half" idx="10"/>
          </p:nvPr>
        </p:nvSpPr>
        <p:spPr/>
        <p:txBody>
          <a:bodyPr/>
          <a:lstStyle/>
          <a:p>
            <a:fld id="{14FFD6A7-D66A-8640-92C3-87614B85CF6A}" type="datetime1">
              <a:rPr lang="en-US" smtClean="0"/>
              <a:t>4/17/2018</a:t>
            </a:fld>
            <a:endParaRPr lang="en-US"/>
          </a:p>
        </p:txBody>
      </p:sp>
      <p:sp>
        <p:nvSpPr>
          <p:cNvPr id="5" name="Footer Placeholder 4">
            <a:extLst>
              <a:ext uri="{FF2B5EF4-FFF2-40B4-BE49-F238E27FC236}">
                <a16:creationId xmlns:a16="http://schemas.microsoft.com/office/drawing/2014/main" id="{37ED28FD-33FB-7C44-8DA0-96F938461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A4CC6-1EFB-8645-AC25-6C736B026B17}"/>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2946169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8207-0E2C-1746-B2C2-C967E3D403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C0B2E-D8C0-1142-8260-4DD6054C4C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DA94F6-9663-5444-8B12-57F31037BE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A477D3-7505-F547-B343-E06F8444567C}"/>
              </a:ext>
            </a:extLst>
          </p:cNvPr>
          <p:cNvSpPr>
            <a:spLocks noGrp="1"/>
          </p:cNvSpPr>
          <p:nvPr>
            <p:ph type="dt" sz="half" idx="10"/>
          </p:nvPr>
        </p:nvSpPr>
        <p:spPr/>
        <p:txBody>
          <a:bodyPr/>
          <a:lstStyle/>
          <a:p>
            <a:fld id="{DEFDE2B0-E411-0C44-8260-52AE7FC15CA0}" type="datetime1">
              <a:rPr lang="en-US" smtClean="0"/>
              <a:t>4/17/2018</a:t>
            </a:fld>
            <a:endParaRPr lang="en-US"/>
          </a:p>
        </p:txBody>
      </p:sp>
      <p:sp>
        <p:nvSpPr>
          <p:cNvPr id="6" name="Footer Placeholder 5">
            <a:extLst>
              <a:ext uri="{FF2B5EF4-FFF2-40B4-BE49-F238E27FC236}">
                <a16:creationId xmlns:a16="http://schemas.microsoft.com/office/drawing/2014/main" id="{8BE2CF58-E56C-0646-99F9-E22D5E33F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792A7-6258-5C4B-8148-DB449564583C}"/>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3979609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C2CC-BF4A-1C45-A1FC-C037125BEF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2EFFA6-1D2B-914C-8EF9-5B568D4237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718607-011F-AA46-BB4F-16D7F0194B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D9E136-40E8-9142-9B40-37067BA5E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440412-99E0-5A4B-A8AE-D85F08363C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1DB44-7BB0-8440-A91C-524038ACEFBE}"/>
              </a:ext>
            </a:extLst>
          </p:cNvPr>
          <p:cNvSpPr>
            <a:spLocks noGrp="1"/>
          </p:cNvSpPr>
          <p:nvPr>
            <p:ph type="dt" sz="half" idx="10"/>
          </p:nvPr>
        </p:nvSpPr>
        <p:spPr/>
        <p:txBody>
          <a:bodyPr/>
          <a:lstStyle/>
          <a:p>
            <a:fld id="{E1A4D627-3AE9-5E42-9577-A150D0E45BF5}" type="datetime1">
              <a:rPr lang="en-US" smtClean="0"/>
              <a:t>4/17/2018</a:t>
            </a:fld>
            <a:endParaRPr lang="en-US"/>
          </a:p>
        </p:txBody>
      </p:sp>
      <p:sp>
        <p:nvSpPr>
          <p:cNvPr id="8" name="Footer Placeholder 7">
            <a:extLst>
              <a:ext uri="{FF2B5EF4-FFF2-40B4-BE49-F238E27FC236}">
                <a16:creationId xmlns:a16="http://schemas.microsoft.com/office/drawing/2014/main" id="{EF6CDD0E-BBBF-974F-98C3-ED099E03E6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EE8069-92D4-CA44-9878-FC067287B1FF}"/>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1102094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FAF8-32E6-184D-AF90-149C9C33B4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EF961-C0AB-5D49-A396-D6446A601635}"/>
              </a:ext>
            </a:extLst>
          </p:cNvPr>
          <p:cNvSpPr>
            <a:spLocks noGrp="1"/>
          </p:cNvSpPr>
          <p:nvPr>
            <p:ph type="dt" sz="half" idx="10"/>
          </p:nvPr>
        </p:nvSpPr>
        <p:spPr/>
        <p:txBody>
          <a:bodyPr/>
          <a:lstStyle/>
          <a:p>
            <a:fld id="{87A4E7AC-B3F9-A943-838C-92149431005E}" type="datetime1">
              <a:rPr lang="en-US" smtClean="0"/>
              <a:t>4/17/2018</a:t>
            </a:fld>
            <a:endParaRPr lang="en-US"/>
          </a:p>
        </p:txBody>
      </p:sp>
      <p:sp>
        <p:nvSpPr>
          <p:cNvPr id="4" name="Footer Placeholder 3">
            <a:extLst>
              <a:ext uri="{FF2B5EF4-FFF2-40B4-BE49-F238E27FC236}">
                <a16:creationId xmlns:a16="http://schemas.microsoft.com/office/drawing/2014/main" id="{FDC079E2-F7AE-394A-A07B-01D85A9784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C6E473-F2F2-EA4D-8BA9-D4EDFAD7DC20}"/>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2688535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4C0F3D-2172-4E46-8FA6-D6B468C42C67}"/>
              </a:ext>
            </a:extLst>
          </p:cNvPr>
          <p:cNvSpPr>
            <a:spLocks noGrp="1"/>
          </p:cNvSpPr>
          <p:nvPr>
            <p:ph type="dt" sz="half" idx="10"/>
          </p:nvPr>
        </p:nvSpPr>
        <p:spPr/>
        <p:txBody>
          <a:bodyPr/>
          <a:lstStyle/>
          <a:p>
            <a:fld id="{146016C2-7B52-AA4F-B9B3-E518F034C02A}" type="datetime1">
              <a:rPr lang="en-US" smtClean="0"/>
              <a:t>4/17/2018</a:t>
            </a:fld>
            <a:endParaRPr lang="en-US"/>
          </a:p>
        </p:txBody>
      </p:sp>
      <p:sp>
        <p:nvSpPr>
          <p:cNvPr id="3" name="Footer Placeholder 2">
            <a:extLst>
              <a:ext uri="{FF2B5EF4-FFF2-40B4-BE49-F238E27FC236}">
                <a16:creationId xmlns:a16="http://schemas.microsoft.com/office/drawing/2014/main" id="{24059471-C04F-CF48-B2DD-9162B89EBF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E33186-8486-2F4E-BCC4-8818D9403009}"/>
              </a:ext>
            </a:extLst>
          </p:cNvPr>
          <p:cNvSpPr>
            <a:spLocks noGrp="1"/>
          </p:cNvSpPr>
          <p:nvPr>
            <p:ph type="sldNum" sz="quarter" idx="12"/>
          </p:nvPr>
        </p:nvSpPr>
        <p:spPr/>
        <p:txBody>
          <a:bodyPr/>
          <a:lstStyle/>
          <a:p>
            <a:fld id="{5BDEC429-3CFF-1044-A89C-929D49712F3B}" type="slidenum">
              <a:rPr lang="en-US" smtClean="0"/>
              <a:t>‹#›</a:t>
            </a:fld>
            <a:endParaRPr lang="en-US"/>
          </a:p>
        </p:txBody>
      </p:sp>
      <p:sp>
        <p:nvSpPr>
          <p:cNvPr id="5" name="Title 4">
            <a:extLst>
              <a:ext uri="{FF2B5EF4-FFF2-40B4-BE49-F238E27FC236}">
                <a16:creationId xmlns:a16="http://schemas.microsoft.com/office/drawing/2014/main" id="{6D5179B7-CA33-4C5F-B702-9597827057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9263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7713-FDAB-104E-B494-CE50F1BCC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6EAB2C-1504-AC48-B5FF-8CC014126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0E28F2-075A-4148-A306-62D1D1A3F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8B0512-CD4C-3640-B198-6344021CBCBE}"/>
              </a:ext>
            </a:extLst>
          </p:cNvPr>
          <p:cNvSpPr>
            <a:spLocks noGrp="1"/>
          </p:cNvSpPr>
          <p:nvPr>
            <p:ph type="dt" sz="half" idx="10"/>
          </p:nvPr>
        </p:nvSpPr>
        <p:spPr/>
        <p:txBody>
          <a:bodyPr/>
          <a:lstStyle/>
          <a:p>
            <a:fld id="{990DC190-888E-204E-947F-C682E57CDD78}" type="datetime1">
              <a:rPr lang="en-US" smtClean="0"/>
              <a:t>4/17/2018</a:t>
            </a:fld>
            <a:endParaRPr lang="en-US"/>
          </a:p>
        </p:txBody>
      </p:sp>
      <p:sp>
        <p:nvSpPr>
          <p:cNvPr id="6" name="Footer Placeholder 5">
            <a:extLst>
              <a:ext uri="{FF2B5EF4-FFF2-40B4-BE49-F238E27FC236}">
                <a16:creationId xmlns:a16="http://schemas.microsoft.com/office/drawing/2014/main" id="{94848A50-03F2-E04B-A1BD-5BEC617D8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52752-C304-9D43-99F6-3369C6254053}"/>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2661809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73AC-F4E1-6444-AD39-A10D2C26B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E0CD90-460B-FE4E-9378-4957D2147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820415-A7C2-D94D-9A14-0F14F5903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D5AD74-8D09-5F4C-992F-0DA79240FDB5}"/>
              </a:ext>
            </a:extLst>
          </p:cNvPr>
          <p:cNvSpPr>
            <a:spLocks noGrp="1"/>
          </p:cNvSpPr>
          <p:nvPr>
            <p:ph type="dt" sz="half" idx="10"/>
          </p:nvPr>
        </p:nvSpPr>
        <p:spPr/>
        <p:txBody>
          <a:bodyPr/>
          <a:lstStyle/>
          <a:p>
            <a:fld id="{6253CBD0-A644-5C48-9905-3648BC10FB93}" type="datetime1">
              <a:rPr lang="en-US" smtClean="0"/>
              <a:t>4/17/2018</a:t>
            </a:fld>
            <a:endParaRPr lang="en-US"/>
          </a:p>
        </p:txBody>
      </p:sp>
      <p:sp>
        <p:nvSpPr>
          <p:cNvPr id="6" name="Footer Placeholder 5">
            <a:extLst>
              <a:ext uri="{FF2B5EF4-FFF2-40B4-BE49-F238E27FC236}">
                <a16:creationId xmlns:a16="http://schemas.microsoft.com/office/drawing/2014/main" id="{811B26F3-AEB4-5A45-AD43-2F4A34DA9D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6E792-9978-1141-A310-8A8A1D4190EE}"/>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1846768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B756-3EAC-6347-A484-82689565F8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2C065D-C4DD-3D45-8EE2-751BAB4D48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2C560-F660-6F48-A2E0-1EAA622C4A88}"/>
              </a:ext>
            </a:extLst>
          </p:cNvPr>
          <p:cNvSpPr>
            <a:spLocks noGrp="1"/>
          </p:cNvSpPr>
          <p:nvPr>
            <p:ph type="dt" sz="half" idx="10"/>
          </p:nvPr>
        </p:nvSpPr>
        <p:spPr/>
        <p:txBody>
          <a:bodyPr/>
          <a:lstStyle/>
          <a:p>
            <a:fld id="{ECCC4303-AE43-B74F-8C09-C743E5160712}" type="datetime1">
              <a:rPr lang="en-US" smtClean="0"/>
              <a:t>4/17/2018</a:t>
            </a:fld>
            <a:endParaRPr lang="en-US"/>
          </a:p>
        </p:txBody>
      </p:sp>
      <p:sp>
        <p:nvSpPr>
          <p:cNvPr id="5" name="Footer Placeholder 4">
            <a:extLst>
              <a:ext uri="{FF2B5EF4-FFF2-40B4-BE49-F238E27FC236}">
                <a16:creationId xmlns:a16="http://schemas.microsoft.com/office/drawing/2014/main" id="{F7AAB4DD-5F98-AC46-AB38-4062377B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91C14-36E8-F846-A28B-AABF3A65B9EE}"/>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208861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524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524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descr="OSEP Symposia Series Logo"/>
          <p:cNvGrpSpPr/>
          <p:nvPr/>
        </p:nvGrpSpPr>
        <p:grpSpPr>
          <a:xfrm>
            <a:off x="199405" y="6029597"/>
            <a:ext cx="11154396" cy="767033"/>
            <a:chOff x="240437" y="6060240"/>
            <a:chExt cx="11154396" cy="767033"/>
          </a:xfrm>
        </p:grpSpPr>
        <p:pic>
          <p:nvPicPr>
            <p:cNvPr id="11" name="Picture 10"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2" name="Group 11"/>
            <p:cNvGrpSpPr/>
            <p:nvPr/>
          </p:nvGrpSpPr>
          <p:grpSpPr>
            <a:xfrm>
              <a:off x="1240713" y="6334344"/>
              <a:ext cx="10154120" cy="324357"/>
              <a:chOff x="1600207" y="6303084"/>
              <a:chExt cx="9612923" cy="324357"/>
            </a:xfrm>
          </p:grpSpPr>
          <p:sp>
            <p:nvSpPr>
              <p:cNvPr id="13" name="Rectangle 12"/>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4" name="Rectangle 13"/>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5" name="Rectangle 14"/>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6"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289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5E6C0-06FE-F744-AE01-E208B995F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AE9F-99D3-D84D-8898-E2C7768BCE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C0FB9-04D4-F645-BD73-8E71A339D6C0}"/>
              </a:ext>
            </a:extLst>
          </p:cNvPr>
          <p:cNvSpPr>
            <a:spLocks noGrp="1"/>
          </p:cNvSpPr>
          <p:nvPr>
            <p:ph type="dt" sz="half" idx="10"/>
          </p:nvPr>
        </p:nvSpPr>
        <p:spPr/>
        <p:txBody>
          <a:bodyPr/>
          <a:lstStyle/>
          <a:p>
            <a:fld id="{712142D4-80A0-5840-8AAD-8347BB03368C}" type="datetime1">
              <a:rPr lang="en-US" smtClean="0"/>
              <a:t>4/17/2018</a:t>
            </a:fld>
            <a:endParaRPr lang="en-US"/>
          </a:p>
        </p:txBody>
      </p:sp>
      <p:sp>
        <p:nvSpPr>
          <p:cNvPr id="5" name="Footer Placeholder 4">
            <a:extLst>
              <a:ext uri="{FF2B5EF4-FFF2-40B4-BE49-F238E27FC236}">
                <a16:creationId xmlns:a16="http://schemas.microsoft.com/office/drawing/2014/main" id="{384AB01F-2A49-0A4A-B90C-7A09BEA16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541BF-863F-2044-80D4-688BBCCB1694}"/>
              </a:ext>
            </a:extLst>
          </p:cNvPr>
          <p:cNvSpPr>
            <a:spLocks noGrp="1"/>
          </p:cNvSpPr>
          <p:nvPr>
            <p:ph type="sldNum" sz="quarter" idx="12"/>
          </p:nvPr>
        </p:nvSpPr>
        <p:spPr/>
        <p:txBody>
          <a:bodyPr/>
          <a:lstStyle/>
          <a:p>
            <a:fld id="{5BDEC429-3CFF-1044-A89C-929D49712F3B}" type="slidenum">
              <a:rPr lang="en-US" smtClean="0"/>
              <a:t>‹#›</a:t>
            </a:fld>
            <a:endParaRPr lang="en-US"/>
          </a:p>
        </p:txBody>
      </p:sp>
    </p:spTree>
    <p:extLst>
      <p:ext uri="{BB962C8B-B14F-4D97-AF65-F5344CB8AC3E}">
        <p14:creationId xmlns:p14="http://schemas.microsoft.com/office/powerpoint/2010/main" val="2539842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33431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6791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5979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3950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9361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725788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86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70130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xt-Square Bulle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71200" y="6273800"/>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28600"/>
            <a:ext cx="10972800" cy="563562"/>
          </a:xfrm>
          <a:prstGeom prst="rect">
            <a:avLst/>
          </a:prstGeom>
        </p:spPr>
        <p:txBody>
          <a:bodyPr vert="horz" anchor="t"/>
          <a:lstStyle>
            <a:lvl1pPr algn="l">
              <a:defRPr sz="3600" b="1" cap="all" baseline="0">
                <a:solidFill>
                  <a:srgbClr val="038A00"/>
                </a:solidFill>
                <a:latin typeface="Tw Cen MT"/>
                <a:cs typeface="Tw Cen MT"/>
              </a:defRPr>
            </a:lvl1pPr>
          </a:lstStyle>
          <a:p>
            <a:r>
              <a:rPr lang="en-US"/>
              <a:t>Click to edit Master title style</a:t>
            </a:r>
            <a:endParaRPr lang="en-US" dirty="0"/>
          </a:p>
        </p:txBody>
      </p:sp>
      <p:sp>
        <p:nvSpPr>
          <p:cNvPr id="3" name="Content Placeholder 2"/>
          <p:cNvSpPr>
            <a:spLocks noGrp="1"/>
          </p:cNvSpPr>
          <p:nvPr>
            <p:ph idx="1"/>
          </p:nvPr>
        </p:nvSpPr>
        <p:spPr>
          <a:xfrm>
            <a:off x="609600" y="1295401"/>
            <a:ext cx="10972800" cy="4449763"/>
          </a:xfrm>
          <a:prstGeom prst="rect">
            <a:avLst/>
          </a:prstGeom>
        </p:spPr>
        <p:txBody>
          <a:bodyPr vert="horz"/>
          <a:lstStyle>
            <a:lvl1pPr marL="548640" indent="-274320">
              <a:buClr>
                <a:srgbClr val="038A00"/>
              </a:buClr>
              <a:buFont typeface="Wingdings" charset="2"/>
              <a:buChar char="§"/>
              <a:defRPr sz="2400" baseline="0">
                <a:solidFill>
                  <a:srgbClr val="333333"/>
                </a:solidFill>
                <a:latin typeface="Tw Cen MT"/>
                <a:cs typeface="Tw Cen MT"/>
              </a:defRPr>
            </a:lvl1pPr>
            <a:lvl2pPr marL="1097280" indent="-292608">
              <a:buClr>
                <a:srgbClr val="038A00"/>
              </a:buClr>
              <a:defRPr sz="2100">
                <a:solidFill>
                  <a:srgbClr val="333333"/>
                </a:solidFill>
                <a:latin typeface="Tw Cen MT"/>
                <a:cs typeface="Tw Cen MT"/>
              </a:defRPr>
            </a:lvl2pPr>
            <a:lvl3pPr marL="1627632" indent="-237744">
              <a:buClr>
                <a:srgbClr val="038A00"/>
              </a:buClr>
              <a:buFont typeface="Wingdings" charset="2"/>
              <a:buChar char="§"/>
              <a:defRPr sz="1800">
                <a:solidFill>
                  <a:srgbClr val="333333"/>
                </a:solidFill>
                <a:latin typeface="Tw Cen MT"/>
                <a:cs typeface="Tw Cen MT"/>
              </a:defRPr>
            </a:lvl3pPr>
            <a:lvl4pPr marL="2176272" indent="-274320">
              <a:buClr>
                <a:srgbClr val="038A00"/>
              </a:buClr>
              <a:defRPr sz="1600">
                <a:solidFill>
                  <a:srgbClr val="333333"/>
                </a:solidFill>
                <a:latin typeface="Tw Cen MT"/>
                <a:cs typeface="Tw Cen MT"/>
              </a:defRPr>
            </a:lvl4pPr>
            <a:lvl5pPr>
              <a:buClr>
                <a:srgbClr val="038A00"/>
              </a:buClr>
              <a:defRPr>
                <a:latin typeface="Tw Cen MT"/>
                <a:cs typeface="Tw Cen M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10"/>
          </p:nvPr>
        </p:nvSpPr>
        <p:spPr>
          <a:xfrm>
            <a:off x="609600" y="792163"/>
            <a:ext cx="10972800" cy="503237"/>
          </a:xfrm>
          <a:prstGeom prst="rect">
            <a:avLst/>
          </a:prstGeom>
        </p:spPr>
        <p:txBody>
          <a:bodyPr vert="horz"/>
          <a:lstStyle>
            <a:lvl1pPr marL="365760">
              <a:buFontTx/>
              <a:buNone/>
              <a:defRPr sz="2000" cap="all">
                <a:solidFill>
                  <a:srgbClr val="038A00"/>
                </a:solidFill>
              </a:defRPr>
            </a:lvl1pPr>
          </a:lstStyle>
          <a:p>
            <a:pPr lvl="0"/>
            <a:r>
              <a:rPr lang="en-US"/>
              <a:t>Click to edit Master text styles</a:t>
            </a:r>
          </a:p>
        </p:txBody>
      </p:sp>
      <p:sp>
        <p:nvSpPr>
          <p:cNvPr id="6" name="Slide Number Placeholder 22"/>
          <p:cNvSpPr>
            <a:spLocks noGrp="1"/>
          </p:cNvSpPr>
          <p:nvPr>
            <p:ph type="sldNum" sz="quarter" idx="11"/>
          </p:nvPr>
        </p:nvSpPr>
        <p:spPr>
          <a:xfrm>
            <a:off x="914400" y="6492876"/>
            <a:ext cx="711200" cy="365125"/>
          </a:xfrm>
          <a:prstGeom prst="rect">
            <a:avLst/>
          </a:prstGeom>
        </p:spPr>
        <p:txBody>
          <a:bodyPr vert="horz" lIns="0" rIns="0" anchor="t"/>
          <a:lstStyle>
            <a:lvl1pPr algn="l" eaLnBrk="1" fontAlgn="auto" latinLnBrk="0" hangingPunct="1">
              <a:spcBef>
                <a:spcPts val="0"/>
              </a:spcBef>
              <a:spcAft>
                <a:spcPts val="0"/>
              </a:spcAft>
              <a:defRPr kumimoji="0" sz="1800" smtClean="0">
                <a:solidFill>
                  <a:srgbClr val="666666"/>
                </a:solidFill>
                <a:latin typeface="Tw Cen MT"/>
                <a:cs typeface="Tw Cen MT"/>
              </a:defRPr>
            </a:lvl1pPr>
          </a:lstStyle>
          <a:p>
            <a:pPr>
              <a:defRPr/>
            </a:pPr>
            <a:fld id="{D24C62AC-34AC-44FA-925B-65FA1B2D13C3}" type="slidenum">
              <a:rPr lang="en-US" smtClean="0"/>
              <a:pPr>
                <a:defRPr/>
              </a:pPr>
              <a:t>‹#›</a:t>
            </a:fld>
            <a:endParaRPr lang="en-US" dirty="0"/>
          </a:p>
        </p:txBody>
      </p:sp>
    </p:spTree>
    <p:extLst>
      <p:ext uri="{BB962C8B-B14F-4D97-AF65-F5344CB8AC3E}">
        <p14:creationId xmlns:p14="http://schemas.microsoft.com/office/powerpoint/2010/main" val="2406348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descr="OSEP Symposia Series Logo"/>
          <p:cNvGrpSpPr/>
          <p:nvPr/>
        </p:nvGrpSpPr>
        <p:grpSpPr>
          <a:xfrm>
            <a:off x="199405" y="6029597"/>
            <a:ext cx="11154396" cy="767033"/>
            <a:chOff x="240437" y="6060240"/>
            <a:chExt cx="11154396" cy="767033"/>
          </a:xfrm>
        </p:grpSpPr>
        <p:pic>
          <p:nvPicPr>
            <p:cNvPr id="7" name="Picture 6"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8" name="Group 7"/>
            <p:cNvGrpSpPr/>
            <p:nvPr/>
          </p:nvGrpSpPr>
          <p:grpSpPr>
            <a:xfrm>
              <a:off x="1240713" y="6334344"/>
              <a:ext cx="10154120" cy="324357"/>
              <a:chOff x="1600207" y="6303084"/>
              <a:chExt cx="9612923" cy="324357"/>
            </a:xfrm>
          </p:grpSpPr>
          <p:sp>
            <p:nvSpPr>
              <p:cNvPr id="9" name="Rectangle 8"/>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2"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352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0789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492487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4885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111524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589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4900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7426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702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1747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3944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31621" y="6277935"/>
            <a:ext cx="457179" cy="365125"/>
          </a:xfrm>
        </p:spPr>
        <p:txBody>
          <a:bodyPr/>
          <a:lstStyle/>
          <a:p>
            <a:fld id="{99AA2B13-01E7-4FF5-A8D1-E6AE56D430D6}" type="slidenum">
              <a:rPr lang="en-US" smtClean="0">
                <a:solidFill>
                  <a:prstClr val="black">
                    <a:tint val="75000"/>
                  </a:prstClr>
                </a:solidFill>
              </a:rPr>
              <a:pPr/>
              <a:t>‹#›</a:t>
            </a:fld>
            <a:endParaRPr lang="en-US" dirty="0">
              <a:solidFill>
                <a:prstClr val="black">
                  <a:tint val="75000"/>
                </a:prstClr>
              </a:solidFill>
            </a:endParaRPr>
          </a:p>
        </p:txBody>
      </p:sp>
      <p:grpSp>
        <p:nvGrpSpPr>
          <p:cNvPr id="5" name="Group 4" descr="OSEP Symposia Series Logo"/>
          <p:cNvGrpSpPr/>
          <p:nvPr/>
        </p:nvGrpSpPr>
        <p:grpSpPr>
          <a:xfrm>
            <a:off x="199405" y="6029597"/>
            <a:ext cx="11154396" cy="767033"/>
            <a:chOff x="240437" y="6060240"/>
            <a:chExt cx="11154396" cy="767033"/>
          </a:xfrm>
        </p:grpSpPr>
        <p:pic>
          <p:nvPicPr>
            <p:cNvPr id="6" name="Picture 5"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7" name="Group 6"/>
            <p:cNvGrpSpPr/>
            <p:nvPr/>
          </p:nvGrpSpPr>
          <p:grpSpPr>
            <a:xfrm>
              <a:off x="1240713" y="6334344"/>
              <a:ext cx="10154120" cy="324357"/>
              <a:chOff x="1600207" y="6303084"/>
              <a:chExt cx="9612923" cy="324357"/>
            </a:xfrm>
          </p:grpSpPr>
          <p:sp>
            <p:nvSpPr>
              <p:cNvPr id="8" name="Rectangle 7"/>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9" name="Rectangle 8"/>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2271768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8530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4127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78566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58844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4769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9716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0788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0"/>
            <a:ext cx="12192000" cy="457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Shape 11"/>
          <p:cNvSpPr txBox="1">
            <a:spLocks noGrp="1"/>
          </p:cNvSpPr>
          <p:nvPr>
            <p:ph type="ctrTitle"/>
          </p:nvPr>
        </p:nvSpPr>
        <p:spPr>
          <a:xfrm>
            <a:off x="415600" y="522867"/>
            <a:ext cx="11360800" cy="35872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10666"/>
            </a:lvl1pPr>
            <a:lvl2pPr lvl="1" algn="ctr">
              <a:spcBef>
                <a:spcPts val="0"/>
              </a:spcBef>
              <a:spcAft>
                <a:spcPts val="0"/>
              </a:spcAft>
              <a:buSzPts val="8000"/>
              <a:buNone/>
              <a:defRPr sz="10666"/>
            </a:lvl2pPr>
            <a:lvl3pPr lvl="2" algn="ctr">
              <a:spcBef>
                <a:spcPts val="0"/>
              </a:spcBef>
              <a:spcAft>
                <a:spcPts val="0"/>
              </a:spcAft>
              <a:buSzPts val="8000"/>
              <a:buNone/>
              <a:defRPr sz="10666"/>
            </a:lvl3pPr>
            <a:lvl4pPr lvl="3" algn="ctr">
              <a:spcBef>
                <a:spcPts val="0"/>
              </a:spcBef>
              <a:spcAft>
                <a:spcPts val="0"/>
              </a:spcAft>
              <a:buSzPts val="8000"/>
              <a:buNone/>
              <a:defRPr sz="10666"/>
            </a:lvl4pPr>
            <a:lvl5pPr lvl="4" algn="ctr">
              <a:spcBef>
                <a:spcPts val="0"/>
              </a:spcBef>
              <a:spcAft>
                <a:spcPts val="0"/>
              </a:spcAft>
              <a:buSzPts val="8000"/>
              <a:buNone/>
              <a:defRPr sz="10666"/>
            </a:lvl5pPr>
            <a:lvl6pPr lvl="5" algn="ctr">
              <a:spcBef>
                <a:spcPts val="0"/>
              </a:spcBef>
              <a:spcAft>
                <a:spcPts val="0"/>
              </a:spcAft>
              <a:buSzPts val="8000"/>
              <a:buNone/>
              <a:defRPr sz="10666"/>
            </a:lvl6pPr>
            <a:lvl7pPr lvl="6" algn="ctr">
              <a:spcBef>
                <a:spcPts val="0"/>
              </a:spcBef>
              <a:spcAft>
                <a:spcPts val="0"/>
              </a:spcAft>
              <a:buSzPts val="8000"/>
              <a:buNone/>
              <a:defRPr sz="10666"/>
            </a:lvl7pPr>
            <a:lvl8pPr lvl="7" algn="ctr">
              <a:spcBef>
                <a:spcPts val="0"/>
              </a:spcBef>
              <a:spcAft>
                <a:spcPts val="0"/>
              </a:spcAft>
              <a:buSzPts val="8000"/>
              <a:buNone/>
              <a:defRPr sz="10666"/>
            </a:lvl8pPr>
            <a:lvl9pPr lvl="8" algn="ctr">
              <a:spcBef>
                <a:spcPts val="0"/>
              </a:spcBef>
              <a:spcAft>
                <a:spcPts val="0"/>
              </a:spcAft>
              <a:buSzPts val="8000"/>
              <a:buNone/>
              <a:defRPr sz="10666"/>
            </a:lvl9pPr>
          </a:lstStyle>
          <a:p>
            <a:endParaRPr dirty="0"/>
          </a:p>
        </p:txBody>
      </p:sp>
      <p:sp>
        <p:nvSpPr>
          <p:cNvPr id="12" name="Shape 12"/>
          <p:cNvSpPr txBox="1">
            <a:spLocks noGrp="1"/>
          </p:cNvSpPr>
          <p:nvPr>
            <p:ph type="subTitle" idx="1"/>
          </p:nvPr>
        </p:nvSpPr>
        <p:spPr>
          <a:xfrm>
            <a:off x="415600" y="5187200"/>
            <a:ext cx="11360800" cy="941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800" b="1">
                <a:solidFill>
                  <a:schemeClr val="accent1"/>
                </a:solidFill>
              </a:defRPr>
            </a:lvl1pPr>
            <a:lvl2pPr lvl="1" algn="ctr">
              <a:lnSpc>
                <a:spcPct val="100000"/>
              </a:lnSpc>
              <a:spcBef>
                <a:spcPts val="0"/>
              </a:spcBef>
              <a:spcAft>
                <a:spcPts val="0"/>
              </a:spcAft>
              <a:buClr>
                <a:schemeClr val="accent1"/>
              </a:buClr>
              <a:buSzPts val="2100"/>
              <a:buNone/>
              <a:defRPr sz="2800" b="1">
                <a:solidFill>
                  <a:schemeClr val="accent1"/>
                </a:solidFill>
              </a:defRPr>
            </a:lvl2pPr>
            <a:lvl3pPr lvl="2" algn="ctr">
              <a:lnSpc>
                <a:spcPct val="100000"/>
              </a:lnSpc>
              <a:spcBef>
                <a:spcPts val="0"/>
              </a:spcBef>
              <a:spcAft>
                <a:spcPts val="0"/>
              </a:spcAft>
              <a:buClr>
                <a:schemeClr val="accent1"/>
              </a:buClr>
              <a:buSzPts val="2100"/>
              <a:buNone/>
              <a:defRPr sz="2800" b="1">
                <a:solidFill>
                  <a:schemeClr val="accent1"/>
                </a:solidFill>
              </a:defRPr>
            </a:lvl3pPr>
            <a:lvl4pPr lvl="3" algn="ctr">
              <a:lnSpc>
                <a:spcPct val="100000"/>
              </a:lnSpc>
              <a:spcBef>
                <a:spcPts val="0"/>
              </a:spcBef>
              <a:spcAft>
                <a:spcPts val="0"/>
              </a:spcAft>
              <a:buClr>
                <a:schemeClr val="accent1"/>
              </a:buClr>
              <a:buSzPts val="2100"/>
              <a:buNone/>
              <a:defRPr sz="2800" b="1">
                <a:solidFill>
                  <a:schemeClr val="accent1"/>
                </a:solidFill>
              </a:defRPr>
            </a:lvl4pPr>
            <a:lvl5pPr lvl="4" algn="ctr">
              <a:lnSpc>
                <a:spcPct val="100000"/>
              </a:lnSpc>
              <a:spcBef>
                <a:spcPts val="0"/>
              </a:spcBef>
              <a:spcAft>
                <a:spcPts val="0"/>
              </a:spcAft>
              <a:buClr>
                <a:schemeClr val="accent1"/>
              </a:buClr>
              <a:buSzPts val="2100"/>
              <a:buNone/>
              <a:defRPr sz="2800" b="1">
                <a:solidFill>
                  <a:schemeClr val="accent1"/>
                </a:solidFill>
              </a:defRPr>
            </a:lvl5pPr>
            <a:lvl6pPr lvl="5" algn="ctr">
              <a:lnSpc>
                <a:spcPct val="100000"/>
              </a:lnSpc>
              <a:spcBef>
                <a:spcPts val="0"/>
              </a:spcBef>
              <a:spcAft>
                <a:spcPts val="0"/>
              </a:spcAft>
              <a:buClr>
                <a:schemeClr val="accent1"/>
              </a:buClr>
              <a:buSzPts val="2100"/>
              <a:buNone/>
              <a:defRPr sz="2800" b="1">
                <a:solidFill>
                  <a:schemeClr val="accent1"/>
                </a:solidFill>
              </a:defRPr>
            </a:lvl6pPr>
            <a:lvl7pPr lvl="6" algn="ctr">
              <a:lnSpc>
                <a:spcPct val="100000"/>
              </a:lnSpc>
              <a:spcBef>
                <a:spcPts val="0"/>
              </a:spcBef>
              <a:spcAft>
                <a:spcPts val="0"/>
              </a:spcAft>
              <a:buClr>
                <a:schemeClr val="accent1"/>
              </a:buClr>
              <a:buSzPts val="2100"/>
              <a:buNone/>
              <a:defRPr sz="2800" b="1">
                <a:solidFill>
                  <a:schemeClr val="accent1"/>
                </a:solidFill>
              </a:defRPr>
            </a:lvl7pPr>
            <a:lvl8pPr lvl="7" algn="ctr">
              <a:lnSpc>
                <a:spcPct val="100000"/>
              </a:lnSpc>
              <a:spcBef>
                <a:spcPts val="0"/>
              </a:spcBef>
              <a:spcAft>
                <a:spcPts val="0"/>
              </a:spcAft>
              <a:buClr>
                <a:schemeClr val="accent1"/>
              </a:buClr>
              <a:buSzPts val="2100"/>
              <a:buNone/>
              <a:defRPr sz="2800" b="1">
                <a:solidFill>
                  <a:schemeClr val="accent1"/>
                </a:solidFill>
              </a:defRPr>
            </a:lvl8pPr>
            <a:lvl9pPr lvl="8" algn="ctr">
              <a:lnSpc>
                <a:spcPct val="100000"/>
              </a:lnSpc>
              <a:spcBef>
                <a:spcPts val="0"/>
              </a:spcBef>
              <a:spcAft>
                <a:spcPts val="0"/>
              </a:spcAft>
              <a:buClr>
                <a:schemeClr val="accent1"/>
              </a:buClr>
              <a:buSzPts val="2100"/>
              <a:buNone/>
              <a:defRPr sz="2800" b="1">
                <a:solidFill>
                  <a:schemeClr val="accent1"/>
                </a:solidFill>
              </a:defRPr>
            </a:lvl9pPr>
          </a:lstStyle>
          <a:p>
            <a:endParaRPr/>
          </a:p>
        </p:txBody>
      </p:sp>
      <p:sp>
        <p:nvSpPr>
          <p:cNvPr id="13" name="Shape 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25048504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solidFill>
          <a:schemeClr val="dk1"/>
        </a:solid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737000" y="1070000"/>
            <a:ext cx="4718000" cy="47180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6" name="Shape 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793713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Shape 19"/>
          <p:cNvSpPr txBox="1">
            <a:spLocks noGrp="1"/>
          </p:cNvSpPr>
          <p:nvPr>
            <p:ph type="body" idx="1"/>
          </p:nvPr>
        </p:nvSpPr>
        <p:spPr>
          <a:xfrm>
            <a:off x="415600" y="1638233"/>
            <a:ext cx="11360800" cy="445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Shape 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26515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19BC1"/>
          </a:solidFill>
        </p:spPr>
        <p:txBody>
          <a:bodyPr anchor="b"/>
          <a:lstStyle>
            <a:lvl1pPr>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solidFill>
            <a:srgbClr val="DDE7F0"/>
          </a:solidFill>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solidFill>
            <a:srgbClr val="92B2D0"/>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8" name="Group 7" descr="OSEP Symposia Series Logo"/>
          <p:cNvGrpSpPr/>
          <p:nvPr/>
        </p:nvGrpSpPr>
        <p:grpSpPr>
          <a:xfrm>
            <a:off x="199405" y="6021576"/>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3712504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Shape 23"/>
          <p:cNvSpPr txBox="1">
            <a:spLocks noGrp="1"/>
          </p:cNvSpPr>
          <p:nvPr>
            <p:ph type="body" idx="1"/>
          </p:nvPr>
        </p:nvSpPr>
        <p:spPr>
          <a:xfrm>
            <a:off x="415600" y="1638233"/>
            <a:ext cx="5333200" cy="445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Shape 24"/>
          <p:cNvSpPr txBox="1">
            <a:spLocks noGrp="1"/>
          </p:cNvSpPr>
          <p:nvPr>
            <p:ph type="body" idx="2"/>
          </p:nvPr>
        </p:nvSpPr>
        <p:spPr>
          <a:xfrm>
            <a:off x="6443200" y="1638233"/>
            <a:ext cx="5333200" cy="445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Shape 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27567422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06400" y="412467"/>
            <a:ext cx="11383600" cy="997600"/>
          </a:xfrm>
          <a:prstGeom prst="rect">
            <a:avLst/>
          </a:prstGeom>
        </p:spPr>
        <p:txBody>
          <a:bodyPr spcFirstLastPara="1" wrap="square" lIns="91425" tIns="91425" rIns="91425" bIns="91425" anchor="t" anchorCtr="0"/>
          <a:lstStyle>
            <a:lvl1pPr lvl="0">
              <a:spcBef>
                <a:spcPts val="0"/>
              </a:spcBef>
              <a:spcAft>
                <a:spcPts val="0"/>
              </a:spcAft>
              <a:buSzPts val="4000"/>
              <a:buNone/>
              <a:defRPr sz="5333"/>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8" name="Shape 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1453544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3000"/>
              <a:buNone/>
              <a:defRPr sz="4000">
                <a:highlight>
                  <a:schemeClr val="dk1"/>
                </a:highlight>
              </a:defRPr>
            </a:lvl1pPr>
            <a:lvl2pPr lvl="1">
              <a:spcBef>
                <a:spcPts val="0"/>
              </a:spcBef>
              <a:spcAft>
                <a:spcPts val="0"/>
              </a:spcAft>
              <a:buSzPts val="3000"/>
              <a:buNone/>
              <a:defRPr sz="4000">
                <a:highlight>
                  <a:schemeClr val="dk1"/>
                </a:highlight>
              </a:defRPr>
            </a:lvl2pPr>
            <a:lvl3pPr lvl="2">
              <a:spcBef>
                <a:spcPts val="0"/>
              </a:spcBef>
              <a:spcAft>
                <a:spcPts val="0"/>
              </a:spcAft>
              <a:buSzPts val="3000"/>
              <a:buNone/>
              <a:defRPr sz="4000">
                <a:highlight>
                  <a:schemeClr val="dk1"/>
                </a:highlight>
              </a:defRPr>
            </a:lvl3pPr>
            <a:lvl4pPr lvl="3">
              <a:spcBef>
                <a:spcPts val="0"/>
              </a:spcBef>
              <a:spcAft>
                <a:spcPts val="0"/>
              </a:spcAft>
              <a:buSzPts val="3000"/>
              <a:buNone/>
              <a:defRPr sz="4000">
                <a:highlight>
                  <a:schemeClr val="dk1"/>
                </a:highlight>
              </a:defRPr>
            </a:lvl4pPr>
            <a:lvl5pPr lvl="4">
              <a:spcBef>
                <a:spcPts val="0"/>
              </a:spcBef>
              <a:spcAft>
                <a:spcPts val="0"/>
              </a:spcAft>
              <a:buSzPts val="3000"/>
              <a:buNone/>
              <a:defRPr sz="4000">
                <a:highlight>
                  <a:schemeClr val="dk1"/>
                </a:highlight>
              </a:defRPr>
            </a:lvl5pPr>
            <a:lvl6pPr lvl="5">
              <a:spcBef>
                <a:spcPts val="0"/>
              </a:spcBef>
              <a:spcAft>
                <a:spcPts val="0"/>
              </a:spcAft>
              <a:buSzPts val="3000"/>
              <a:buNone/>
              <a:defRPr sz="4000">
                <a:highlight>
                  <a:schemeClr val="dk1"/>
                </a:highlight>
              </a:defRPr>
            </a:lvl6pPr>
            <a:lvl7pPr lvl="6">
              <a:spcBef>
                <a:spcPts val="0"/>
              </a:spcBef>
              <a:spcAft>
                <a:spcPts val="0"/>
              </a:spcAft>
              <a:buSzPts val="3000"/>
              <a:buNone/>
              <a:defRPr sz="4000">
                <a:highlight>
                  <a:schemeClr val="dk1"/>
                </a:highlight>
              </a:defRPr>
            </a:lvl7pPr>
            <a:lvl8pPr lvl="7">
              <a:spcBef>
                <a:spcPts val="0"/>
              </a:spcBef>
              <a:spcAft>
                <a:spcPts val="0"/>
              </a:spcAft>
              <a:buSzPts val="3000"/>
              <a:buNone/>
              <a:defRPr sz="4000">
                <a:highlight>
                  <a:schemeClr val="dk1"/>
                </a:highlight>
              </a:defRPr>
            </a:lvl8pPr>
            <a:lvl9pPr lvl="8">
              <a:spcBef>
                <a:spcPts val="0"/>
              </a:spcBef>
              <a:spcAft>
                <a:spcPts val="0"/>
              </a:spcAft>
              <a:buSzPts val="3000"/>
              <a:buNone/>
              <a:defRPr sz="4000">
                <a:highlight>
                  <a:schemeClr val="dk1"/>
                </a:highlight>
              </a:defRPr>
            </a:lvl9pPr>
          </a:lstStyle>
          <a:p>
            <a:endParaRPr/>
          </a:p>
        </p:txBody>
      </p:sp>
      <p:sp>
        <p:nvSpPr>
          <p:cNvPr id="31" name="Shape 31"/>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Shape 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17915275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solidFill>
          <a:schemeClr val="accent4"/>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8000">
                <a:solidFill>
                  <a:schemeClr val="lt1"/>
                </a:solidFill>
              </a:defRPr>
            </a:lvl1pPr>
            <a:lvl2pPr lvl="1">
              <a:spcBef>
                <a:spcPts val="0"/>
              </a:spcBef>
              <a:spcAft>
                <a:spcPts val="0"/>
              </a:spcAft>
              <a:buClr>
                <a:schemeClr val="lt1"/>
              </a:buClr>
              <a:buSzPts val="6000"/>
              <a:buNone/>
              <a:defRPr sz="8000">
                <a:solidFill>
                  <a:schemeClr val="lt1"/>
                </a:solidFill>
              </a:defRPr>
            </a:lvl2pPr>
            <a:lvl3pPr lvl="2">
              <a:spcBef>
                <a:spcPts val="0"/>
              </a:spcBef>
              <a:spcAft>
                <a:spcPts val="0"/>
              </a:spcAft>
              <a:buClr>
                <a:schemeClr val="lt1"/>
              </a:buClr>
              <a:buSzPts val="6000"/>
              <a:buNone/>
              <a:defRPr sz="8000">
                <a:solidFill>
                  <a:schemeClr val="lt1"/>
                </a:solidFill>
              </a:defRPr>
            </a:lvl3pPr>
            <a:lvl4pPr lvl="3">
              <a:spcBef>
                <a:spcPts val="0"/>
              </a:spcBef>
              <a:spcAft>
                <a:spcPts val="0"/>
              </a:spcAft>
              <a:buClr>
                <a:schemeClr val="lt1"/>
              </a:buClr>
              <a:buSzPts val="6000"/>
              <a:buNone/>
              <a:defRPr sz="8000">
                <a:solidFill>
                  <a:schemeClr val="lt1"/>
                </a:solidFill>
              </a:defRPr>
            </a:lvl4pPr>
            <a:lvl5pPr lvl="4">
              <a:spcBef>
                <a:spcPts val="0"/>
              </a:spcBef>
              <a:spcAft>
                <a:spcPts val="0"/>
              </a:spcAft>
              <a:buClr>
                <a:schemeClr val="lt1"/>
              </a:buClr>
              <a:buSzPts val="6000"/>
              <a:buNone/>
              <a:defRPr sz="8000">
                <a:solidFill>
                  <a:schemeClr val="lt1"/>
                </a:solidFill>
              </a:defRPr>
            </a:lvl5pPr>
            <a:lvl6pPr lvl="5">
              <a:spcBef>
                <a:spcPts val="0"/>
              </a:spcBef>
              <a:spcAft>
                <a:spcPts val="0"/>
              </a:spcAft>
              <a:buClr>
                <a:schemeClr val="lt1"/>
              </a:buClr>
              <a:buSzPts val="6000"/>
              <a:buNone/>
              <a:defRPr sz="8000">
                <a:solidFill>
                  <a:schemeClr val="lt1"/>
                </a:solidFill>
              </a:defRPr>
            </a:lvl6pPr>
            <a:lvl7pPr lvl="6">
              <a:spcBef>
                <a:spcPts val="0"/>
              </a:spcBef>
              <a:spcAft>
                <a:spcPts val="0"/>
              </a:spcAft>
              <a:buClr>
                <a:schemeClr val="lt1"/>
              </a:buClr>
              <a:buSzPts val="6000"/>
              <a:buNone/>
              <a:defRPr sz="8000">
                <a:solidFill>
                  <a:schemeClr val="lt1"/>
                </a:solidFill>
              </a:defRPr>
            </a:lvl7pPr>
            <a:lvl8pPr lvl="7">
              <a:spcBef>
                <a:spcPts val="0"/>
              </a:spcBef>
              <a:spcAft>
                <a:spcPts val="0"/>
              </a:spcAft>
              <a:buClr>
                <a:schemeClr val="lt1"/>
              </a:buClr>
              <a:buSzPts val="6000"/>
              <a:buNone/>
              <a:defRPr sz="8000">
                <a:solidFill>
                  <a:schemeClr val="lt1"/>
                </a:solidFill>
              </a:defRPr>
            </a:lvl8pPr>
            <a:lvl9pPr lvl="8">
              <a:spcBef>
                <a:spcPts val="0"/>
              </a:spcBef>
              <a:spcAft>
                <a:spcPts val="0"/>
              </a:spcAft>
              <a:buClr>
                <a:schemeClr val="lt1"/>
              </a:buClr>
              <a:buSzPts val="6000"/>
              <a:buNone/>
              <a:defRPr sz="8000">
                <a:solidFill>
                  <a:schemeClr val="lt1"/>
                </a:solidFill>
              </a:defRPr>
            </a:lvl9pPr>
          </a:lstStyle>
          <a:p>
            <a:endParaRPr/>
          </a:p>
        </p:txBody>
      </p:sp>
      <p:sp>
        <p:nvSpPr>
          <p:cNvPr id="35" name="Shape 3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30883962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36"/>
        <p:cNvGrpSpPr/>
        <p:nvPr/>
      </p:nvGrpSpPr>
      <p:grpSpPr>
        <a:xfrm>
          <a:off x="0" y="0"/>
          <a:ext cx="0" cy="0"/>
          <a:chOff x="0" y="0"/>
          <a:chExt cx="0" cy="0"/>
        </a:xfrm>
      </p:grpSpPr>
      <p:sp>
        <p:nvSpPr>
          <p:cNvPr id="37" name="Shape 37"/>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38" name="Shape 38"/>
          <p:cNvCxnSpPr/>
          <p:nvPr/>
        </p:nvCxnSpPr>
        <p:spPr>
          <a:xfrm>
            <a:off x="6706233" y="5994000"/>
            <a:ext cx="624400" cy="0"/>
          </a:xfrm>
          <a:prstGeom prst="straightConnector1">
            <a:avLst/>
          </a:prstGeom>
          <a:noFill/>
          <a:ln w="28575" cap="flat" cmpd="sng">
            <a:solidFill>
              <a:schemeClr val="lt1"/>
            </a:solidFill>
            <a:prstDash val="solid"/>
            <a:round/>
            <a:headEnd type="none" w="sm" len="sm"/>
            <a:tailEnd type="none" w="sm" len="sm"/>
          </a:ln>
        </p:spPr>
      </p:cxnSp>
      <p:sp>
        <p:nvSpPr>
          <p:cNvPr id="39" name="Shape 39"/>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40" name="Shape 40"/>
          <p:cNvSpPr txBox="1">
            <a:spLocks noGrp="1"/>
          </p:cNvSpPr>
          <p:nvPr>
            <p:ph type="subTitle" idx="1"/>
          </p:nvPr>
        </p:nvSpPr>
        <p:spPr>
          <a:xfrm>
            <a:off x="354000" y="3793631"/>
            <a:ext cx="53936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Shape 41"/>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Clr>
                <a:schemeClr val="accent1"/>
              </a:buClr>
              <a:buSzPts val="1800"/>
              <a:buChar char="●"/>
              <a:defRPr>
                <a:solidFill>
                  <a:schemeClr val="accent1"/>
                </a:solidFill>
                <a:highlight>
                  <a:schemeClr val="lt1"/>
                </a:highlight>
              </a:defRPr>
            </a:lvl1pPr>
            <a:lvl2pPr marL="1219170" lvl="1" indent="-423323">
              <a:spcBef>
                <a:spcPts val="2133"/>
              </a:spcBef>
              <a:spcAft>
                <a:spcPts val="0"/>
              </a:spcAft>
              <a:buClr>
                <a:schemeClr val="accent1"/>
              </a:buClr>
              <a:buSzPts val="1400"/>
              <a:buChar char="○"/>
              <a:defRPr>
                <a:solidFill>
                  <a:schemeClr val="accent1"/>
                </a:solidFill>
                <a:highlight>
                  <a:schemeClr val="lt1"/>
                </a:highlight>
              </a:defRPr>
            </a:lvl2pPr>
            <a:lvl3pPr marL="1828754" lvl="2" indent="-423323">
              <a:spcBef>
                <a:spcPts val="2133"/>
              </a:spcBef>
              <a:spcAft>
                <a:spcPts val="0"/>
              </a:spcAft>
              <a:buClr>
                <a:schemeClr val="accent1"/>
              </a:buClr>
              <a:buSzPts val="1400"/>
              <a:buChar char="■"/>
              <a:defRPr>
                <a:solidFill>
                  <a:schemeClr val="accent1"/>
                </a:solidFill>
                <a:highlight>
                  <a:schemeClr val="lt1"/>
                </a:highlight>
              </a:defRPr>
            </a:lvl3pPr>
            <a:lvl4pPr marL="2438339" lvl="3" indent="-423323">
              <a:spcBef>
                <a:spcPts val="2133"/>
              </a:spcBef>
              <a:spcAft>
                <a:spcPts val="0"/>
              </a:spcAft>
              <a:buClr>
                <a:schemeClr val="accent1"/>
              </a:buClr>
              <a:buSzPts val="1400"/>
              <a:buChar char="●"/>
              <a:defRPr>
                <a:solidFill>
                  <a:schemeClr val="accent1"/>
                </a:solidFill>
                <a:highlight>
                  <a:schemeClr val="lt1"/>
                </a:highlight>
              </a:defRPr>
            </a:lvl4pPr>
            <a:lvl5pPr marL="3047924" lvl="4" indent="-423323">
              <a:spcBef>
                <a:spcPts val="2133"/>
              </a:spcBef>
              <a:spcAft>
                <a:spcPts val="0"/>
              </a:spcAft>
              <a:buClr>
                <a:schemeClr val="accent1"/>
              </a:buClr>
              <a:buSzPts val="1400"/>
              <a:buChar char="○"/>
              <a:defRPr>
                <a:solidFill>
                  <a:schemeClr val="accent1"/>
                </a:solidFill>
                <a:highlight>
                  <a:schemeClr val="lt1"/>
                </a:highlight>
              </a:defRPr>
            </a:lvl5pPr>
            <a:lvl6pPr marL="3657509" lvl="5" indent="-423323">
              <a:spcBef>
                <a:spcPts val="2133"/>
              </a:spcBef>
              <a:spcAft>
                <a:spcPts val="0"/>
              </a:spcAft>
              <a:buClr>
                <a:schemeClr val="accent1"/>
              </a:buClr>
              <a:buSzPts val="1400"/>
              <a:buChar char="■"/>
              <a:defRPr>
                <a:solidFill>
                  <a:schemeClr val="accent1"/>
                </a:solidFill>
                <a:highlight>
                  <a:schemeClr val="lt1"/>
                </a:highlight>
              </a:defRPr>
            </a:lvl6pPr>
            <a:lvl7pPr marL="4267093" lvl="6" indent="-423323">
              <a:spcBef>
                <a:spcPts val="2133"/>
              </a:spcBef>
              <a:spcAft>
                <a:spcPts val="0"/>
              </a:spcAft>
              <a:buClr>
                <a:schemeClr val="accent1"/>
              </a:buClr>
              <a:buSzPts val="1400"/>
              <a:buChar char="●"/>
              <a:defRPr>
                <a:solidFill>
                  <a:schemeClr val="accent1"/>
                </a:solidFill>
                <a:highlight>
                  <a:schemeClr val="lt1"/>
                </a:highlight>
              </a:defRPr>
            </a:lvl7pPr>
            <a:lvl8pPr marL="4876678" lvl="7" indent="-423323">
              <a:spcBef>
                <a:spcPts val="2133"/>
              </a:spcBef>
              <a:spcAft>
                <a:spcPts val="0"/>
              </a:spcAft>
              <a:buClr>
                <a:schemeClr val="accent1"/>
              </a:buClr>
              <a:buSzPts val="1400"/>
              <a:buChar char="○"/>
              <a:defRPr>
                <a:solidFill>
                  <a:schemeClr val="accent1"/>
                </a:solidFill>
                <a:highlight>
                  <a:schemeClr val="lt1"/>
                </a:highlight>
              </a:defRPr>
            </a:lvl8pPr>
            <a:lvl9pPr marL="5486263" lvl="8" indent="-423323">
              <a:spcBef>
                <a:spcPts val="2133"/>
              </a:spcBef>
              <a:spcAft>
                <a:spcPts val="2133"/>
              </a:spcAft>
              <a:buClr>
                <a:schemeClr val="accent1"/>
              </a:buClr>
              <a:buSzPts val="1400"/>
              <a:buChar char="■"/>
              <a:defRPr>
                <a:solidFill>
                  <a:schemeClr val="accent1"/>
                </a:solidFill>
                <a:highlight>
                  <a:schemeClr val="lt1"/>
                </a:highlight>
              </a:defRPr>
            </a:lvl9pPr>
          </a:lstStyle>
          <a:p>
            <a:endParaRPr/>
          </a:p>
        </p:txBody>
      </p:sp>
      <p:sp>
        <p:nvSpPr>
          <p:cNvPr id="42" name="Shape 4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9827591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Clr>
                <a:schemeClr val="accent1"/>
              </a:buClr>
              <a:buSzPts val="2400"/>
              <a:buFont typeface="Amatic SC"/>
              <a:buNone/>
              <a:defRPr sz="3200" b="1">
                <a:solidFill>
                  <a:schemeClr val="accent1"/>
                </a:solidFill>
                <a:latin typeface="Amatic SC"/>
                <a:ea typeface="Amatic SC"/>
                <a:cs typeface="Amatic SC"/>
                <a:sym typeface="Amatic SC"/>
              </a:defRPr>
            </a:lvl1pPr>
          </a:lstStyle>
          <a:p>
            <a:endParaRPr/>
          </a:p>
        </p:txBody>
      </p:sp>
      <p:sp>
        <p:nvSpPr>
          <p:cNvPr id="45" name="Shape 4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4224541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15600" y="1653700"/>
            <a:ext cx="11360800" cy="26424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6000">
                <a:solidFill>
                  <a:schemeClr val="lt1"/>
                </a:solidFill>
                <a:highlight>
                  <a:schemeClr val="accent1"/>
                </a:highlight>
              </a:defRPr>
            </a:lvl1pPr>
            <a:lvl2pPr lvl="1" algn="ctr">
              <a:spcBef>
                <a:spcPts val="0"/>
              </a:spcBef>
              <a:spcAft>
                <a:spcPts val="0"/>
              </a:spcAft>
              <a:buClr>
                <a:schemeClr val="lt1"/>
              </a:buClr>
              <a:buSzPts val="12000"/>
              <a:buNone/>
              <a:defRPr sz="16000">
                <a:solidFill>
                  <a:schemeClr val="lt1"/>
                </a:solidFill>
                <a:highlight>
                  <a:schemeClr val="accent1"/>
                </a:highlight>
              </a:defRPr>
            </a:lvl2pPr>
            <a:lvl3pPr lvl="2" algn="ctr">
              <a:spcBef>
                <a:spcPts val="0"/>
              </a:spcBef>
              <a:spcAft>
                <a:spcPts val="0"/>
              </a:spcAft>
              <a:buClr>
                <a:schemeClr val="lt1"/>
              </a:buClr>
              <a:buSzPts val="12000"/>
              <a:buNone/>
              <a:defRPr sz="16000">
                <a:solidFill>
                  <a:schemeClr val="lt1"/>
                </a:solidFill>
                <a:highlight>
                  <a:schemeClr val="accent1"/>
                </a:highlight>
              </a:defRPr>
            </a:lvl3pPr>
            <a:lvl4pPr lvl="3" algn="ctr">
              <a:spcBef>
                <a:spcPts val="0"/>
              </a:spcBef>
              <a:spcAft>
                <a:spcPts val="0"/>
              </a:spcAft>
              <a:buClr>
                <a:schemeClr val="lt1"/>
              </a:buClr>
              <a:buSzPts val="12000"/>
              <a:buNone/>
              <a:defRPr sz="16000">
                <a:solidFill>
                  <a:schemeClr val="lt1"/>
                </a:solidFill>
                <a:highlight>
                  <a:schemeClr val="accent1"/>
                </a:highlight>
              </a:defRPr>
            </a:lvl4pPr>
            <a:lvl5pPr lvl="4" algn="ctr">
              <a:spcBef>
                <a:spcPts val="0"/>
              </a:spcBef>
              <a:spcAft>
                <a:spcPts val="0"/>
              </a:spcAft>
              <a:buClr>
                <a:schemeClr val="lt1"/>
              </a:buClr>
              <a:buSzPts val="12000"/>
              <a:buNone/>
              <a:defRPr sz="16000">
                <a:solidFill>
                  <a:schemeClr val="lt1"/>
                </a:solidFill>
                <a:highlight>
                  <a:schemeClr val="accent1"/>
                </a:highlight>
              </a:defRPr>
            </a:lvl5pPr>
            <a:lvl6pPr lvl="5" algn="ctr">
              <a:spcBef>
                <a:spcPts val="0"/>
              </a:spcBef>
              <a:spcAft>
                <a:spcPts val="0"/>
              </a:spcAft>
              <a:buClr>
                <a:schemeClr val="lt1"/>
              </a:buClr>
              <a:buSzPts val="12000"/>
              <a:buNone/>
              <a:defRPr sz="16000">
                <a:solidFill>
                  <a:schemeClr val="lt1"/>
                </a:solidFill>
                <a:highlight>
                  <a:schemeClr val="accent1"/>
                </a:highlight>
              </a:defRPr>
            </a:lvl6pPr>
            <a:lvl7pPr lvl="6" algn="ctr">
              <a:spcBef>
                <a:spcPts val="0"/>
              </a:spcBef>
              <a:spcAft>
                <a:spcPts val="0"/>
              </a:spcAft>
              <a:buClr>
                <a:schemeClr val="lt1"/>
              </a:buClr>
              <a:buSzPts val="12000"/>
              <a:buNone/>
              <a:defRPr sz="16000">
                <a:solidFill>
                  <a:schemeClr val="lt1"/>
                </a:solidFill>
                <a:highlight>
                  <a:schemeClr val="accent1"/>
                </a:highlight>
              </a:defRPr>
            </a:lvl7pPr>
            <a:lvl8pPr lvl="7" algn="ctr">
              <a:spcBef>
                <a:spcPts val="0"/>
              </a:spcBef>
              <a:spcAft>
                <a:spcPts val="0"/>
              </a:spcAft>
              <a:buClr>
                <a:schemeClr val="lt1"/>
              </a:buClr>
              <a:buSzPts val="12000"/>
              <a:buNone/>
              <a:defRPr sz="16000">
                <a:solidFill>
                  <a:schemeClr val="lt1"/>
                </a:solidFill>
                <a:highlight>
                  <a:schemeClr val="accent1"/>
                </a:highlight>
              </a:defRPr>
            </a:lvl8pPr>
            <a:lvl9pPr lvl="8" algn="ctr">
              <a:spcBef>
                <a:spcPts val="0"/>
              </a:spcBef>
              <a:spcAft>
                <a:spcPts val="0"/>
              </a:spcAft>
              <a:buClr>
                <a:schemeClr val="lt1"/>
              </a:buClr>
              <a:buSzPts val="12000"/>
              <a:buNone/>
              <a:defRPr sz="16000">
                <a:solidFill>
                  <a:schemeClr val="lt1"/>
                </a:solidFill>
                <a:highlight>
                  <a:schemeClr val="accent1"/>
                </a:highlight>
              </a:defRPr>
            </a:lvl9pPr>
          </a:lstStyle>
          <a:p>
            <a:endParaRPr/>
          </a:p>
        </p:txBody>
      </p:sp>
      <p:sp>
        <p:nvSpPr>
          <p:cNvPr id="48" name="Shape 48"/>
          <p:cNvSpPr txBox="1">
            <a:spLocks noGrp="1"/>
          </p:cNvSpPr>
          <p:nvPr>
            <p:ph type="body" idx="1"/>
          </p:nvPr>
        </p:nvSpPr>
        <p:spPr>
          <a:xfrm>
            <a:off x="415600" y="44061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Clr>
                <a:schemeClr val="accent1"/>
              </a:buClr>
              <a:buSzPts val="1800"/>
              <a:buChar char="●"/>
              <a:defRPr>
                <a:solidFill>
                  <a:schemeClr val="accent1"/>
                </a:solidFill>
                <a:highlight>
                  <a:schemeClr val="dk1"/>
                </a:highlight>
              </a:defRPr>
            </a:lvl1pPr>
            <a:lvl2pPr marL="1219170" lvl="1" indent="-423323" algn="ctr">
              <a:spcBef>
                <a:spcPts val="2133"/>
              </a:spcBef>
              <a:spcAft>
                <a:spcPts val="0"/>
              </a:spcAft>
              <a:buClr>
                <a:schemeClr val="accent1"/>
              </a:buClr>
              <a:buSzPts val="1400"/>
              <a:buChar char="○"/>
              <a:defRPr>
                <a:solidFill>
                  <a:schemeClr val="accent1"/>
                </a:solidFill>
                <a:highlight>
                  <a:schemeClr val="dk1"/>
                </a:highlight>
              </a:defRPr>
            </a:lvl2pPr>
            <a:lvl3pPr marL="1828754" lvl="2" indent="-423323" algn="ctr">
              <a:spcBef>
                <a:spcPts val="2133"/>
              </a:spcBef>
              <a:spcAft>
                <a:spcPts val="0"/>
              </a:spcAft>
              <a:buClr>
                <a:schemeClr val="accent1"/>
              </a:buClr>
              <a:buSzPts val="1400"/>
              <a:buChar char="■"/>
              <a:defRPr>
                <a:solidFill>
                  <a:schemeClr val="accent1"/>
                </a:solidFill>
                <a:highlight>
                  <a:schemeClr val="dk1"/>
                </a:highlight>
              </a:defRPr>
            </a:lvl3pPr>
            <a:lvl4pPr marL="2438339" lvl="3" indent="-423323" algn="ctr">
              <a:spcBef>
                <a:spcPts val="2133"/>
              </a:spcBef>
              <a:spcAft>
                <a:spcPts val="0"/>
              </a:spcAft>
              <a:buClr>
                <a:schemeClr val="accent1"/>
              </a:buClr>
              <a:buSzPts val="1400"/>
              <a:buChar char="●"/>
              <a:defRPr>
                <a:solidFill>
                  <a:schemeClr val="accent1"/>
                </a:solidFill>
                <a:highlight>
                  <a:schemeClr val="dk1"/>
                </a:highlight>
              </a:defRPr>
            </a:lvl4pPr>
            <a:lvl5pPr marL="3047924" lvl="4" indent="-423323" algn="ctr">
              <a:spcBef>
                <a:spcPts val="2133"/>
              </a:spcBef>
              <a:spcAft>
                <a:spcPts val="0"/>
              </a:spcAft>
              <a:buClr>
                <a:schemeClr val="accent1"/>
              </a:buClr>
              <a:buSzPts val="1400"/>
              <a:buChar char="○"/>
              <a:defRPr>
                <a:solidFill>
                  <a:schemeClr val="accent1"/>
                </a:solidFill>
                <a:highlight>
                  <a:schemeClr val="dk1"/>
                </a:highlight>
              </a:defRPr>
            </a:lvl5pPr>
            <a:lvl6pPr marL="3657509" lvl="5" indent="-423323" algn="ctr">
              <a:spcBef>
                <a:spcPts val="2133"/>
              </a:spcBef>
              <a:spcAft>
                <a:spcPts val="0"/>
              </a:spcAft>
              <a:buClr>
                <a:schemeClr val="accent1"/>
              </a:buClr>
              <a:buSzPts val="1400"/>
              <a:buChar char="■"/>
              <a:defRPr>
                <a:solidFill>
                  <a:schemeClr val="accent1"/>
                </a:solidFill>
                <a:highlight>
                  <a:schemeClr val="dk1"/>
                </a:highlight>
              </a:defRPr>
            </a:lvl6pPr>
            <a:lvl7pPr marL="4267093" lvl="6" indent="-423323" algn="ctr">
              <a:spcBef>
                <a:spcPts val="2133"/>
              </a:spcBef>
              <a:spcAft>
                <a:spcPts val="0"/>
              </a:spcAft>
              <a:buClr>
                <a:schemeClr val="accent1"/>
              </a:buClr>
              <a:buSzPts val="1400"/>
              <a:buChar char="●"/>
              <a:defRPr>
                <a:solidFill>
                  <a:schemeClr val="accent1"/>
                </a:solidFill>
                <a:highlight>
                  <a:schemeClr val="dk1"/>
                </a:highlight>
              </a:defRPr>
            </a:lvl7pPr>
            <a:lvl8pPr marL="4876678" lvl="7" indent="-423323" algn="ctr">
              <a:spcBef>
                <a:spcPts val="2133"/>
              </a:spcBef>
              <a:spcAft>
                <a:spcPts val="0"/>
              </a:spcAft>
              <a:buClr>
                <a:schemeClr val="accent1"/>
              </a:buClr>
              <a:buSzPts val="1400"/>
              <a:buChar char="○"/>
              <a:defRPr>
                <a:solidFill>
                  <a:schemeClr val="accent1"/>
                </a:solidFill>
                <a:highlight>
                  <a:schemeClr val="dk1"/>
                </a:highlight>
              </a:defRPr>
            </a:lvl8pPr>
            <a:lvl9pPr marL="5486263" lvl="8" indent="-423323" algn="ctr">
              <a:spcBef>
                <a:spcPts val="2133"/>
              </a:spcBef>
              <a:spcAft>
                <a:spcPts val="2133"/>
              </a:spcAft>
              <a:buClr>
                <a:schemeClr val="accent1"/>
              </a:buClr>
              <a:buSzPts val="1400"/>
              <a:buChar char="■"/>
              <a:defRPr>
                <a:solidFill>
                  <a:schemeClr val="accent1"/>
                </a:solidFill>
                <a:highlight>
                  <a:schemeClr val="dk1"/>
                </a:highlight>
              </a:defRPr>
            </a:lvl9pPr>
          </a:lstStyle>
          <a:p>
            <a:endParaRPr/>
          </a:p>
        </p:txBody>
      </p:sp>
      <p:sp>
        <p:nvSpPr>
          <p:cNvPr id="49" name="Shape 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3116526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12179156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0"/>
            <a:ext cx="12192000" cy="4572000"/>
          </a:xfrm>
          <a:prstGeom prst="rect">
            <a:avLst/>
          </a:prstGeom>
          <a:solidFill>
            <a:schemeClr val="l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11" name="Shape 11"/>
          <p:cNvSpPr txBox="1">
            <a:spLocks noGrp="1"/>
          </p:cNvSpPr>
          <p:nvPr>
            <p:ph type="ctrTitle"/>
          </p:nvPr>
        </p:nvSpPr>
        <p:spPr>
          <a:xfrm>
            <a:off x="415600" y="522867"/>
            <a:ext cx="11360800" cy="35872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10666"/>
            </a:lvl1pPr>
            <a:lvl2pPr lvl="1" algn="ctr">
              <a:spcBef>
                <a:spcPts val="0"/>
              </a:spcBef>
              <a:spcAft>
                <a:spcPts val="0"/>
              </a:spcAft>
              <a:buSzPts val="8000"/>
              <a:buNone/>
              <a:defRPr sz="10666"/>
            </a:lvl2pPr>
            <a:lvl3pPr lvl="2" algn="ctr">
              <a:spcBef>
                <a:spcPts val="0"/>
              </a:spcBef>
              <a:spcAft>
                <a:spcPts val="0"/>
              </a:spcAft>
              <a:buSzPts val="8000"/>
              <a:buNone/>
              <a:defRPr sz="10666"/>
            </a:lvl3pPr>
            <a:lvl4pPr lvl="3" algn="ctr">
              <a:spcBef>
                <a:spcPts val="0"/>
              </a:spcBef>
              <a:spcAft>
                <a:spcPts val="0"/>
              </a:spcAft>
              <a:buSzPts val="8000"/>
              <a:buNone/>
              <a:defRPr sz="10666"/>
            </a:lvl4pPr>
            <a:lvl5pPr lvl="4" algn="ctr">
              <a:spcBef>
                <a:spcPts val="0"/>
              </a:spcBef>
              <a:spcAft>
                <a:spcPts val="0"/>
              </a:spcAft>
              <a:buSzPts val="8000"/>
              <a:buNone/>
              <a:defRPr sz="10666"/>
            </a:lvl5pPr>
            <a:lvl6pPr lvl="5" algn="ctr">
              <a:spcBef>
                <a:spcPts val="0"/>
              </a:spcBef>
              <a:spcAft>
                <a:spcPts val="0"/>
              </a:spcAft>
              <a:buSzPts val="8000"/>
              <a:buNone/>
              <a:defRPr sz="10666"/>
            </a:lvl6pPr>
            <a:lvl7pPr lvl="6" algn="ctr">
              <a:spcBef>
                <a:spcPts val="0"/>
              </a:spcBef>
              <a:spcAft>
                <a:spcPts val="0"/>
              </a:spcAft>
              <a:buSzPts val="8000"/>
              <a:buNone/>
              <a:defRPr sz="10666"/>
            </a:lvl7pPr>
            <a:lvl8pPr lvl="7" algn="ctr">
              <a:spcBef>
                <a:spcPts val="0"/>
              </a:spcBef>
              <a:spcAft>
                <a:spcPts val="0"/>
              </a:spcAft>
              <a:buSzPts val="8000"/>
              <a:buNone/>
              <a:defRPr sz="10666"/>
            </a:lvl8pPr>
            <a:lvl9pPr lvl="8" algn="ctr">
              <a:spcBef>
                <a:spcPts val="0"/>
              </a:spcBef>
              <a:spcAft>
                <a:spcPts val="0"/>
              </a:spcAft>
              <a:buSzPts val="8000"/>
              <a:buNone/>
              <a:defRPr sz="10666"/>
            </a:lvl9pPr>
          </a:lstStyle>
          <a:p>
            <a:endParaRPr dirty="0"/>
          </a:p>
        </p:txBody>
      </p:sp>
      <p:sp>
        <p:nvSpPr>
          <p:cNvPr id="12" name="Shape 12"/>
          <p:cNvSpPr txBox="1">
            <a:spLocks noGrp="1"/>
          </p:cNvSpPr>
          <p:nvPr>
            <p:ph type="subTitle" idx="1"/>
          </p:nvPr>
        </p:nvSpPr>
        <p:spPr>
          <a:xfrm>
            <a:off x="415600" y="5187200"/>
            <a:ext cx="11360800" cy="941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800" b="1">
                <a:solidFill>
                  <a:schemeClr val="accent1"/>
                </a:solidFill>
              </a:defRPr>
            </a:lvl1pPr>
            <a:lvl2pPr lvl="1" algn="ctr">
              <a:lnSpc>
                <a:spcPct val="100000"/>
              </a:lnSpc>
              <a:spcBef>
                <a:spcPts val="0"/>
              </a:spcBef>
              <a:spcAft>
                <a:spcPts val="0"/>
              </a:spcAft>
              <a:buClr>
                <a:schemeClr val="accent1"/>
              </a:buClr>
              <a:buSzPts val="2100"/>
              <a:buNone/>
              <a:defRPr sz="2800" b="1">
                <a:solidFill>
                  <a:schemeClr val="accent1"/>
                </a:solidFill>
              </a:defRPr>
            </a:lvl2pPr>
            <a:lvl3pPr lvl="2" algn="ctr">
              <a:lnSpc>
                <a:spcPct val="100000"/>
              </a:lnSpc>
              <a:spcBef>
                <a:spcPts val="0"/>
              </a:spcBef>
              <a:spcAft>
                <a:spcPts val="0"/>
              </a:spcAft>
              <a:buClr>
                <a:schemeClr val="accent1"/>
              </a:buClr>
              <a:buSzPts val="2100"/>
              <a:buNone/>
              <a:defRPr sz="2800" b="1">
                <a:solidFill>
                  <a:schemeClr val="accent1"/>
                </a:solidFill>
              </a:defRPr>
            </a:lvl3pPr>
            <a:lvl4pPr lvl="3" algn="ctr">
              <a:lnSpc>
                <a:spcPct val="100000"/>
              </a:lnSpc>
              <a:spcBef>
                <a:spcPts val="0"/>
              </a:spcBef>
              <a:spcAft>
                <a:spcPts val="0"/>
              </a:spcAft>
              <a:buClr>
                <a:schemeClr val="accent1"/>
              </a:buClr>
              <a:buSzPts val="2100"/>
              <a:buNone/>
              <a:defRPr sz="2800" b="1">
                <a:solidFill>
                  <a:schemeClr val="accent1"/>
                </a:solidFill>
              </a:defRPr>
            </a:lvl4pPr>
            <a:lvl5pPr lvl="4" algn="ctr">
              <a:lnSpc>
                <a:spcPct val="100000"/>
              </a:lnSpc>
              <a:spcBef>
                <a:spcPts val="0"/>
              </a:spcBef>
              <a:spcAft>
                <a:spcPts val="0"/>
              </a:spcAft>
              <a:buClr>
                <a:schemeClr val="accent1"/>
              </a:buClr>
              <a:buSzPts val="2100"/>
              <a:buNone/>
              <a:defRPr sz="2800" b="1">
                <a:solidFill>
                  <a:schemeClr val="accent1"/>
                </a:solidFill>
              </a:defRPr>
            </a:lvl5pPr>
            <a:lvl6pPr lvl="5" algn="ctr">
              <a:lnSpc>
                <a:spcPct val="100000"/>
              </a:lnSpc>
              <a:spcBef>
                <a:spcPts val="0"/>
              </a:spcBef>
              <a:spcAft>
                <a:spcPts val="0"/>
              </a:spcAft>
              <a:buClr>
                <a:schemeClr val="accent1"/>
              </a:buClr>
              <a:buSzPts val="2100"/>
              <a:buNone/>
              <a:defRPr sz="2800" b="1">
                <a:solidFill>
                  <a:schemeClr val="accent1"/>
                </a:solidFill>
              </a:defRPr>
            </a:lvl6pPr>
            <a:lvl7pPr lvl="6" algn="ctr">
              <a:lnSpc>
                <a:spcPct val="100000"/>
              </a:lnSpc>
              <a:spcBef>
                <a:spcPts val="0"/>
              </a:spcBef>
              <a:spcAft>
                <a:spcPts val="0"/>
              </a:spcAft>
              <a:buClr>
                <a:schemeClr val="accent1"/>
              </a:buClr>
              <a:buSzPts val="2100"/>
              <a:buNone/>
              <a:defRPr sz="2800" b="1">
                <a:solidFill>
                  <a:schemeClr val="accent1"/>
                </a:solidFill>
              </a:defRPr>
            </a:lvl7pPr>
            <a:lvl8pPr lvl="7" algn="ctr">
              <a:lnSpc>
                <a:spcPct val="100000"/>
              </a:lnSpc>
              <a:spcBef>
                <a:spcPts val="0"/>
              </a:spcBef>
              <a:spcAft>
                <a:spcPts val="0"/>
              </a:spcAft>
              <a:buClr>
                <a:schemeClr val="accent1"/>
              </a:buClr>
              <a:buSzPts val="2100"/>
              <a:buNone/>
              <a:defRPr sz="2800" b="1">
                <a:solidFill>
                  <a:schemeClr val="accent1"/>
                </a:solidFill>
              </a:defRPr>
            </a:lvl8pPr>
            <a:lvl9pPr lvl="8" algn="ctr">
              <a:lnSpc>
                <a:spcPct val="100000"/>
              </a:lnSpc>
              <a:spcBef>
                <a:spcPts val="0"/>
              </a:spcBef>
              <a:spcAft>
                <a:spcPts val="0"/>
              </a:spcAft>
              <a:buClr>
                <a:schemeClr val="accent1"/>
              </a:buClr>
              <a:buSzPts val="2100"/>
              <a:buNone/>
              <a:defRPr sz="2800" b="1">
                <a:solidFill>
                  <a:schemeClr val="accent1"/>
                </a:solidFill>
              </a:defRPr>
            </a:lvl9pPr>
          </a:lstStyle>
          <a:p>
            <a:endParaRPr/>
          </a:p>
        </p:txBody>
      </p:sp>
      <p:sp>
        <p:nvSpPr>
          <p:cNvPr id="13" name="Shape 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55442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737000" y="1070000"/>
            <a:ext cx="4718000" cy="47180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6" name="Shape 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607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19BC1"/>
          </a:solidFill>
        </p:spPr>
        <p:txBody>
          <a:bodyPr anchor="b"/>
          <a:lstStyle>
            <a:lvl1pPr>
              <a:defRPr sz="2400">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a:solidFill>
            <a:srgbClr val="DDE7F0"/>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solidFill>
            <a:srgbClr val="92B2D0"/>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dirty="0">
              <a:solidFill>
                <a:prstClr val="black">
                  <a:tint val="75000"/>
                </a:prstClr>
              </a:solidFill>
            </a:endParaRPr>
          </a:p>
        </p:txBody>
      </p:sp>
      <p:grpSp>
        <p:nvGrpSpPr>
          <p:cNvPr id="8" name="Group 7"/>
          <p:cNvGrpSpPr/>
          <p:nvPr/>
        </p:nvGrpSpPr>
        <p:grpSpPr>
          <a:xfrm>
            <a:off x="199405" y="6021576"/>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8299220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Shape 19"/>
          <p:cNvSpPr txBox="1">
            <a:spLocks noGrp="1"/>
          </p:cNvSpPr>
          <p:nvPr>
            <p:ph type="body" idx="1"/>
          </p:nvPr>
        </p:nvSpPr>
        <p:spPr>
          <a:xfrm>
            <a:off x="415600" y="1638233"/>
            <a:ext cx="11360800" cy="445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Shape 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87555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Shape 23"/>
          <p:cNvSpPr txBox="1">
            <a:spLocks noGrp="1"/>
          </p:cNvSpPr>
          <p:nvPr>
            <p:ph type="body" idx="1"/>
          </p:nvPr>
        </p:nvSpPr>
        <p:spPr>
          <a:xfrm>
            <a:off x="415600" y="1638233"/>
            <a:ext cx="5333200" cy="445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Shape 24"/>
          <p:cNvSpPr txBox="1">
            <a:spLocks noGrp="1"/>
          </p:cNvSpPr>
          <p:nvPr>
            <p:ph type="body" idx="2"/>
          </p:nvPr>
        </p:nvSpPr>
        <p:spPr>
          <a:xfrm>
            <a:off x="6443200" y="1638233"/>
            <a:ext cx="5333200" cy="445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Shape 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9607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06400" y="412467"/>
            <a:ext cx="11383600" cy="997600"/>
          </a:xfrm>
          <a:prstGeom prst="rect">
            <a:avLst/>
          </a:prstGeom>
        </p:spPr>
        <p:txBody>
          <a:bodyPr spcFirstLastPara="1" wrap="square" lIns="91425" tIns="91425" rIns="91425" bIns="91425" anchor="t" anchorCtr="0"/>
          <a:lstStyle>
            <a:lvl1pPr lvl="0">
              <a:spcBef>
                <a:spcPts val="0"/>
              </a:spcBef>
              <a:spcAft>
                <a:spcPts val="0"/>
              </a:spcAft>
              <a:buSzPts val="4000"/>
              <a:buNone/>
              <a:defRPr sz="5333"/>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8" name="Shape 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32987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3000"/>
              <a:buNone/>
              <a:defRPr sz="4000">
                <a:highlight>
                  <a:schemeClr val="dk1"/>
                </a:highlight>
              </a:defRPr>
            </a:lvl1pPr>
            <a:lvl2pPr lvl="1">
              <a:spcBef>
                <a:spcPts val="0"/>
              </a:spcBef>
              <a:spcAft>
                <a:spcPts val="0"/>
              </a:spcAft>
              <a:buSzPts val="3000"/>
              <a:buNone/>
              <a:defRPr sz="4000">
                <a:highlight>
                  <a:schemeClr val="dk1"/>
                </a:highlight>
              </a:defRPr>
            </a:lvl2pPr>
            <a:lvl3pPr lvl="2">
              <a:spcBef>
                <a:spcPts val="0"/>
              </a:spcBef>
              <a:spcAft>
                <a:spcPts val="0"/>
              </a:spcAft>
              <a:buSzPts val="3000"/>
              <a:buNone/>
              <a:defRPr sz="4000">
                <a:highlight>
                  <a:schemeClr val="dk1"/>
                </a:highlight>
              </a:defRPr>
            </a:lvl3pPr>
            <a:lvl4pPr lvl="3">
              <a:spcBef>
                <a:spcPts val="0"/>
              </a:spcBef>
              <a:spcAft>
                <a:spcPts val="0"/>
              </a:spcAft>
              <a:buSzPts val="3000"/>
              <a:buNone/>
              <a:defRPr sz="4000">
                <a:highlight>
                  <a:schemeClr val="dk1"/>
                </a:highlight>
              </a:defRPr>
            </a:lvl4pPr>
            <a:lvl5pPr lvl="4">
              <a:spcBef>
                <a:spcPts val="0"/>
              </a:spcBef>
              <a:spcAft>
                <a:spcPts val="0"/>
              </a:spcAft>
              <a:buSzPts val="3000"/>
              <a:buNone/>
              <a:defRPr sz="4000">
                <a:highlight>
                  <a:schemeClr val="dk1"/>
                </a:highlight>
              </a:defRPr>
            </a:lvl5pPr>
            <a:lvl6pPr lvl="5">
              <a:spcBef>
                <a:spcPts val="0"/>
              </a:spcBef>
              <a:spcAft>
                <a:spcPts val="0"/>
              </a:spcAft>
              <a:buSzPts val="3000"/>
              <a:buNone/>
              <a:defRPr sz="4000">
                <a:highlight>
                  <a:schemeClr val="dk1"/>
                </a:highlight>
              </a:defRPr>
            </a:lvl6pPr>
            <a:lvl7pPr lvl="6">
              <a:spcBef>
                <a:spcPts val="0"/>
              </a:spcBef>
              <a:spcAft>
                <a:spcPts val="0"/>
              </a:spcAft>
              <a:buSzPts val="3000"/>
              <a:buNone/>
              <a:defRPr sz="4000">
                <a:highlight>
                  <a:schemeClr val="dk1"/>
                </a:highlight>
              </a:defRPr>
            </a:lvl7pPr>
            <a:lvl8pPr lvl="7">
              <a:spcBef>
                <a:spcPts val="0"/>
              </a:spcBef>
              <a:spcAft>
                <a:spcPts val="0"/>
              </a:spcAft>
              <a:buSzPts val="3000"/>
              <a:buNone/>
              <a:defRPr sz="4000">
                <a:highlight>
                  <a:schemeClr val="dk1"/>
                </a:highlight>
              </a:defRPr>
            </a:lvl8pPr>
            <a:lvl9pPr lvl="8">
              <a:spcBef>
                <a:spcPts val="0"/>
              </a:spcBef>
              <a:spcAft>
                <a:spcPts val="0"/>
              </a:spcAft>
              <a:buSzPts val="3000"/>
              <a:buNone/>
              <a:defRPr sz="4000">
                <a:highlight>
                  <a:schemeClr val="dk1"/>
                </a:highlight>
              </a:defRPr>
            </a:lvl9pPr>
          </a:lstStyle>
          <a:p>
            <a:endParaRPr/>
          </a:p>
        </p:txBody>
      </p:sp>
      <p:sp>
        <p:nvSpPr>
          <p:cNvPr id="31" name="Shape 31"/>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Shape 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9962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8000">
                <a:solidFill>
                  <a:schemeClr val="lt1"/>
                </a:solidFill>
              </a:defRPr>
            </a:lvl1pPr>
            <a:lvl2pPr lvl="1">
              <a:spcBef>
                <a:spcPts val="0"/>
              </a:spcBef>
              <a:spcAft>
                <a:spcPts val="0"/>
              </a:spcAft>
              <a:buClr>
                <a:schemeClr val="lt1"/>
              </a:buClr>
              <a:buSzPts val="6000"/>
              <a:buNone/>
              <a:defRPr sz="8000">
                <a:solidFill>
                  <a:schemeClr val="lt1"/>
                </a:solidFill>
              </a:defRPr>
            </a:lvl2pPr>
            <a:lvl3pPr lvl="2">
              <a:spcBef>
                <a:spcPts val="0"/>
              </a:spcBef>
              <a:spcAft>
                <a:spcPts val="0"/>
              </a:spcAft>
              <a:buClr>
                <a:schemeClr val="lt1"/>
              </a:buClr>
              <a:buSzPts val="6000"/>
              <a:buNone/>
              <a:defRPr sz="8000">
                <a:solidFill>
                  <a:schemeClr val="lt1"/>
                </a:solidFill>
              </a:defRPr>
            </a:lvl3pPr>
            <a:lvl4pPr lvl="3">
              <a:spcBef>
                <a:spcPts val="0"/>
              </a:spcBef>
              <a:spcAft>
                <a:spcPts val="0"/>
              </a:spcAft>
              <a:buClr>
                <a:schemeClr val="lt1"/>
              </a:buClr>
              <a:buSzPts val="6000"/>
              <a:buNone/>
              <a:defRPr sz="8000">
                <a:solidFill>
                  <a:schemeClr val="lt1"/>
                </a:solidFill>
              </a:defRPr>
            </a:lvl4pPr>
            <a:lvl5pPr lvl="4">
              <a:spcBef>
                <a:spcPts val="0"/>
              </a:spcBef>
              <a:spcAft>
                <a:spcPts val="0"/>
              </a:spcAft>
              <a:buClr>
                <a:schemeClr val="lt1"/>
              </a:buClr>
              <a:buSzPts val="6000"/>
              <a:buNone/>
              <a:defRPr sz="8000">
                <a:solidFill>
                  <a:schemeClr val="lt1"/>
                </a:solidFill>
              </a:defRPr>
            </a:lvl5pPr>
            <a:lvl6pPr lvl="5">
              <a:spcBef>
                <a:spcPts val="0"/>
              </a:spcBef>
              <a:spcAft>
                <a:spcPts val="0"/>
              </a:spcAft>
              <a:buClr>
                <a:schemeClr val="lt1"/>
              </a:buClr>
              <a:buSzPts val="6000"/>
              <a:buNone/>
              <a:defRPr sz="8000">
                <a:solidFill>
                  <a:schemeClr val="lt1"/>
                </a:solidFill>
              </a:defRPr>
            </a:lvl6pPr>
            <a:lvl7pPr lvl="6">
              <a:spcBef>
                <a:spcPts val="0"/>
              </a:spcBef>
              <a:spcAft>
                <a:spcPts val="0"/>
              </a:spcAft>
              <a:buClr>
                <a:schemeClr val="lt1"/>
              </a:buClr>
              <a:buSzPts val="6000"/>
              <a:buNone/>
              <a:defRPr sz="8000">
                <a:solidFill>
                  <a:schemeClr val="lt1"/>
                </a:solidFill>
              </a:defRPr>
            </a:lvl7pPr>
            <a:lvl8pPr lvl="7">
              <a:spcBef>
                <a:spcPts val="0"/>
              </a:spcBef>
              <a:spcAft>
                <a:spcPts val="0"/>
              </a:spcAft>
              <a:buClr>
                <a:schemeClr val="lt1"/>
              </a:buClr>
              <a:buSzPts val="6000"/>
              <a:buNone/>
              <a:defRPr sz="8000">
                <a:solidFill>
                  <a:schemeClr val="lt1"/>
                </a:solidFill>
              </a:defRPr>
            </a:lvl8pPr>
            <a:lvl9pPr lvl="8">
              <a:spcBef>
                <a:spcPts val="0"/>
              </a:spcBef>
              <a:spcAft>
                <a:spcPts val="0"/>
              </a:spcAft>
              <a:buClr>
                <a:schemeClr val="lt1"/>
              </a:buClr>
              <a:buSzPts val="6000"/>
              <a:buNone/>
              <a:defRPr sz="8000">
                <a:solidFill>
                  <a:schemeClr val="lt1"/>
                </a:solidFill>
              </a:defRPr>
            </a:lvl9pPr>
          </a:lstStyle>
          <a:p>
            <a:endParaRPr/>
          </a:p>
        </p:txBody>
      </p:sp>
      <p:sp>
        <p:nvSpPr>
          <p:cNvPr id="35" name="Shape 3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2902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Shape 37"/>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cxnSp>
        <p:nvCxnSpPr>
          <p:cNvPr id="38" name="Shape 38"/>
          <p:cNvCxnSpPr/>
          <p:nvPr/>
        </p:nvCxnSpPr>
        <p:spPr>
          <a:xfrm>
            <a:off x="6706233" y="5994000"/>
            <a:ext cx="624400" cy="0"/>
          </a:xfrm>
          <a:prstGeom prst="straightConnector1">
            <a:avLst/>
          </a:prstGeom>
          <a:noFill/>
          <a:ln w="28575" cap="flat" cmpd="sng">
            <a:solidFill>
              <a:schemeClr val="lt1"/>
            </a:solidFill>
            <a:prstDash val="solid"/>
            <a:round/>
            <a:headEnd type="none" w="sm" len="sm"/>
            <a:tailEnd type="none" w="sm" len="sm"/>
          </a:ln>
        </p:spPr>
      </p:cxnSp>
      <p:sp>
        <p:nvSpPr>
          <p:cNvPr id="39" name="Shape 39"/>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40" name="Shape 40"/>
          <p:cNvSpPr txBox="1">
            <a:spLocks noGrp="1"/>
          </p:cNvSpPr>
          <p:nvPr>
            <p:ph type="subTitle" idx="1"/>
          </p:nvPr>
        </p:nvSpPr>
        <p:spPr>
          <a:xfrm>
            <a:off x="354000" y="3793631"/>
            <a:ext cx="53936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Shape 41"/>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Clr>
                <a:schemeClr val="accent1"/>
              </a:buClr>
              <a:buSzPts val="1800"/>
              <a:buChar char="●"/>
              <a:defRPr>
                <a:solidFill>
                  <a:schemeClr val="accent1"/>
                </a:solidFill>
                <a:highlight>
                  <a:schemeClr val="lt1"/>
                </a:highlight>
              </a:defRPr>
            </a:lvl1pPr>
            <a:lvl2pPr marL="1219170" lvl="1" indent="-423323">
              <a:spcBef>
                <a:spcPts val="2133"/>
              </a:spcBef>
              <a:spcAft>
                <a:spcPts val="0"/>
              </a:spcAft>
              <a:buClr>
                <a:schemeClr val="accent1"/>
              </a:buClr>
              <a:buSzPts val="1400"/>
              <a:buChar char="○"/>
              <a:defRPr>
                <a:solidFill>
                  <a:schemeClr val="accent1"/>
                </a:solidFill>
                <a:highlight>
                  <a:schemeClr val="lt1"/>
                </a:highlight>
              </a:defRPr>
            </a:lvl2pPr>
            <a:lvl3pPr marL="1828754" lvl="2" indent="-423323">
              <a:spcBef>
                <a:spcPts val="2133"/>
              </a:spcBef>
              <a:spcAft>
                <a:spcPts val="0"/>
              </a:spcAft>
              <a:buClr>
                <a:schemeClr val="accent1"/>
              </a:buClr>
              <a:buSzPts val="1400"/>
              <a:buChar char="■"/>
              <a:defRPr>
                <a:solidFill>
                  <a:schemeClr val="accent1"/>
                </a:solidFill>
                <a:highlight>
                  <a:schemeClr val="lt1"/>
                </a:highlight>
              </a:defRPr>
            </a:lvl3pPr>
            <a:lvl4pPr marL="2438339" lvl="3" indent="-423323">
              <a:spcBef>
                <a:spcPts val="2133"/>
              </a:spcBef>
              <a:spcAft>
                <a:spcPts val="0"/>
              </a:spcAft>
              <a:buClr>
                <a:schemeClr val="accent1"/>
              </a:buClr>
              <a:buSzPts val="1400"/>
              <a:buChar char="●"/>
              <a:defRPr>
                <a:solidFill>
                  <a:schemeClr val="accent1"/>
                </a:solidFill>
                <a:highlight>
                  <a:schemeClr val="lt1"/>
                </a:highlight>
              </a:defRPr>
            </a:lvl4pPr>
            <a:lvl5pPr marL="3047924" lvl="4" indent="-423323">
              <a:spcBef>
                <a:spcPts val="2133"/>
              </a:spcBef>
              <a:spcAft>
                <a:spcPts val="0"/>
              </a:spcAft>
              <a:buClr>
                <a:schemeClr val="accent1"/>
              </a:buClr>
              <a:buSzPts val="1400"/>
              <a:buChar char="○"/>
              <a:defRPr>
                <a:solidFill>
                  <a:schemeClr val="accent1"/>
                </a:solidFill>
                <a:highlight>
                  <a:schemeClr val="lt1"/>
                </a:highlight>
              </a:defRPr>
            </a:lvl5pPr>
            <a:lvl6pPr marL="3657509" lvl="5" indent="-423323">
              <a:spcBef>
                <a:spcPts val="2133"/>
              </a:spcBef>
              <a:spcAft>
                <a:spcPts val="0"/>
              </a:spcAft>
              <a:buClr>
                <a:schemeClr val="accent1"/>
              </a:buClr>
              <a:buSzPts val="1400"/>
              <a:buChar char="■"/>
              <a:defRPr>
                <a:solidFill>
                  <a:schemeClr val="accent1"/>
                </a:solidFill>
                <a:highlight>
                  <a:schemeClr val="lt1"/>
                </a:highlight>
              </a:defRPr>
            </a:lvl6pPr>
            <a:lvl7pPr marL="4267093" lvl="6" indent="-423323">
              <a:spcBef>
                <a:spcPts val="2133"/>
              </a:spcBef>
              <a:spcAft>
                <a:spcPts val="0"/>
              </a:spcAft>
              <a:buClr>
                <a:schemeClr val="accent1"/>
              </a:buClr>
              <a:buSzPts val="1400"/>
              <a:buChar char="●"/>
              <a:defRPr>
                <a:solidFill>
                  <a:schemeClr val="accent1"/>
                </a:solidFill>
                <a:highlight>
                  <a:schemeClr val="lt1"/>
                </a:highlight>
              </a:defRPr>
            </a:lvl7pPr>
            <a:lvl8pPr marL="4876678" lvl="7" indent="-423323">
              <a:spcBef>
                <a:spcPts val="2133"/>
              </a:spcBef>
              <a:spcAft>
                <a:spcPts val="0"/>
              </a:spcAft>
              <a:buClr>
                <a:schemeClr val="accent1"/>
              </a:buClr>
              <a:buSzPts val="1400"/>
              <a:buChar char="○"/>
              <a:defRPr>
                <a:solidFill>
                  <a:schemeClr val="accent1"/>
                </a:solidFill>
                <a:highlight>
                  <a:schemeClr val="lt1"/>
                </a:highlight>
              </a:defRPr>
            </a:lvl8pPr>
            <a:lvl9pPr marL="5486263" lvl="8" indent="-423323">
              <a:spcBef>
                <a:spcPts val="2133"/>
              </a:spcBef>
              <a:spcAft>
                <a:spcPts val="2133"/>
              </a:spcAft>
              <a:buClr>
                <a:schemeClr val="accent1"/>
              </a:buClr>
              <a:buSzPts val="1400"/>
              <a:buChar char="■"/>
              <a:defRPr>
                <a:solidFill>
                  <a:schemeClr val="accent1"/>
                </a:solidFill>
                <a:highlight>
                  <a:schemeClr val="lt1"/>
                </a:highlight>
              </a:defRPr>
            </a:lvl9pPr>
          </a:lstStyle>
          <a:p>
            <a:endParaRPr/>
          </a:p>
        </p:txBody>
      </p:sp>
      <p:sp>
        <p:nvSpPr>
          <p:cNvPr id="42" name="Shape 4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0241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Clr>
                <a:schemeClr val="accent1"/>
              </a:buClr>
              <a:buSzPts val="2400"/>
              <a:buFont typeface="Amatic SC"/>
              <a:buNone/>
              <a:defRPr sz="3200" b="1">
                <a:solidFill>
                  <a:schemeClr val="accent1"/>
                </a:solidFill>
                <a:latin typeface="Amatic SC"/>
                <a:ea typeface="Amatic SC"/>
                <a:cs typeface="Amatic SC"/>
                <a:sym typeface="Amatic SC"/>
              </a:defRPr>
            </a:lvl1pPr>
          </a:lstStyle>
          <a:p>
            <a:endParaRPr/>
          </a:p>
        </p:txBody>
      </p:sp>
      <p:sp>
        <p:nvSpPr>
          <p:cNvPr id="45" name="Shape 4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98016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15600" y="1653700"/>
            <a:ext cx="11360800" cy="26424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6000">
                <a:solidFill>
                  <a:schemeClr val="lt1"/>
                </a:solidFill>
                <a:highlight>
                  <a:schemeClr val="accent1"/>
                </a:highlight>
              </a:defRPr>
            </a:lvl1pPr>
            <a:lvl2pPr lvl="1" algn="ctr">
              <a:spcBef>
                <a:spcPts val="0"/>
              </a:spcBef>
              <a:spcAft>
                <a:spcPts val="0"/>
              </a:spcAft>
              <a:buClr>
                <a:schemeClr val="lt1"/>
              </a:buClr>
              <a:buSzPts val="12000"/>
              <a:buNone/>
              <a:defRPr sz="16000">
                <a:solidFill>
                  <a:schemeClr val="lt1"/>
                </a:solidFill>
                <a:highlight>
                  <a:schemeClr val="accent1"/>
                </a:highlight>
              </a:defRPr>
            </a:lvl2pPr>
            <a:lvl3pPr lvl="2" algn="ctr">
              <a:spcBef>
                <a:spcPts val="0"/>
              </a:spcBef>
              <a:spcAft>
                <a:spcPts val="0"/>
              </a:spcAft>
              <a:buClr>
                <a:schemeClr val="lt1"/>
              </a:buClr>
              <a:buSzPts val="12000"/>
              <a:buNone/>
              <a:defRPr sz="16000">
                <a:solidFill>
                  <a:schemeClr val="lt1"/>
                </a:solidFill>
                <a:highlight>
                  <a:schemeClr val="accent1"/>
                </a:highlight>
              </a:defRPr>
            </a:lvl3pPr>
            <a:lvl4pPr lvl="3" algn="ctr">
              <a:spcBef>
                <a:spcPts val="0"/>
              </a:spcBef>
              <a:spcAft>
                <a:spcPts val="0"/>
              </a:spcAft>
              <a:buClr>
                <a:schemeClr val="lt1"/>
              </a:buClr>
              <a:buSzPts val="12000"/>
              <a:buNone/>
              <a:defRPr sz="16000">
                <a:solidFill>
                  <a:schemeClr val="lt1"/>
                </a:solidFill>
                <a:highlight>
                  <a:schemeClr val="accent1"/>
                </a:highlight>
              </a:defRPr>
            </a:lvl4pPr>
            <a:lvl5pPr lvl="4" algn="ctr">
              <a:spcBef>
                <a:spcPts val="0"/>
              </a:spcBef>
              <a:spcAft>
                <a:spcPts val="0"/>
              </a:spcAft>
              <a:buClr>
                <a:schemeClr val="lt1"/>
              </a:buClr>
              <a:buSzPts val="12000"/>
              <a:buNone/>
              <a:defRPr sz="16000">
                <a:solidFill>
                  <a:schemeClr val="lt1"/>
                </a:solidFill>
                <a:highlight>
                  <a:schemeClr val="accent1"/>
                </a:highlight>
              </a:defRPr>
            </a:lvl5pPr>
            <a:lvl6pPr lvl="5" algn="ctr">
              <a:spcBef>
                <a:spcPts val="0"/>
              </a:spcBef>
              <a:spcAft>
                <a:spcPts val="0"/>
              </a:spcAft>
              <a:buClr>
                <a:schemeClr val="lt1"/>
              </a:buClr>
              <a:buSzPts val="12000"/>
              <a:buNone/>
              <a:defRPr sz="16000">
                <a:solidFill>
                  <a:schemeClr val="lt1"/>
                </a:solidFill>
                <a:highlight>
                  <a:schemeClr val="accent1"/>
                </a:highlight>
              </a:defRPr>
            </a:lvl6pPr>
            <a:lvl7pPr lvl="6" algn="ctr">
              <a:spcBef>
                <a:spcPts val="0"/>
              </a:spcBef>
              <a:spcAft>
                <a:spcPts val="0"/>
              </a:spcAft>
              <a:buClr>
                <a:schemeClr val="lt1"/>
              </a:buClr>
              <a:buSzPts val="12000"/>
              <a:buNone/>
              <a:defRPr sz="16000">
                <a:solidFill>
                  <a:schemeClr val="lt1"/>
                </a:solidFill>
                <a:highlight>
                  <a:schemeClr val="accent1"/>
                </a:highlight>
              </a:defRPr>
            </a:lvl7pPr>
            <a:lvl8pPr lvl="7" algn="ctr">
              <a:spcBef>
                <a:spcPts val="0"/>
              </a:spcBef>
              <a:spcAft>
                <a:spcPts val="0"/>
              </a:spcAft>
              <a:buClr>
                <a:schemeClr val="lt1"/>
              </a:buClr>
              <a:buSzPts val="12000"/>
              <a:buNone/>
              <a:defRPr sz="16000">
                <a:solidFill>
                  <a:schemeClr val="lt1"/>
                </a:solidFill>
                <a:highlight>
                  <a:schemeClr val="accent1"/>
                </a:highlight>
              </a:defRPr>
            </a:lvl8pPr>
            <a:lvl9pPr lvl="8" algn="ctr">
              <a:spcBef>
                <a:spcPts val="0"/>
              </a:spcBef>
              <a:spcAft>
                <a:spcPts val="0"/>
              </a:spcAft>
              <a:buClr>
                <a:schemeClr val="lt1"/>
              </a:buClr>
              <a:buSzPts val="12000"/>
              <a:buNone/>
              <a:defRPr sz="16000">
                <a:solidFill>
                  <a:schemeClr val="lt1"/>
                </a:solidFill>
                <a:highlight>
                  <a:schemeClr val="accent1"/>
                </a:highlight>
              </a:defRPr>
            </a:lvl9pPr>
          </a:lstStyle>
          <a:p>
            <a:endParaRPr/>
          </a:p>
        </p:txBody>
      </p:sp>
      <p:sp>
        <p:nvSpPr>
          <p:cNvPr id="48" name="Shape 48"/>
          <p:cNvSpPr txBox="1">
            <a:spLocks noGrp="1"/>
          </p:cNvSpPr>
          <p:nvPr>
            <p:ph type="body" idx="1"/>
          </p:nvPr>
        </p:nvSpPr>
        <p:spPr>
          <a:xfrm>
            <a:off x="415600" y="44061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Clr>
                <a:schemeClr val="accent1"/>
              </a:buClr>
              <a:buSzPts val="1800"/>
              <a:buChar char="●"/>
              <a:defRPr>
                <a:solidFill>
                  <a:schemeClr val="accent1"/>
                </a:solidFill>
                <a:highlight>
                  <a:schemeClr val="dk1"/>
                </a:highlight>
              </a:defRPr>
            </a:lvl1pPr>
            <a:lvl2pPr marL="1219170" lvl="1" indent="-423323" algn="ctr">
              <a:spcBef>
                <a:spcPts val="2133"/>
              </a:spcBef>
              <a:spcAft>
                <a:spcPts val="0"/>
              </a:spcAft>
              <a:buClr>
                <a:schemeClr val="accent1"/>
              </a:buClr>
              <a:buSzPts val="1400"/>
              <a:buChar char="○"/>
              <a:defRPr>
                <a:solidFill>
                  <a:schemeClr val="accent1"/>
                </a:solidFill>
                <a:highlight>
                  <a:schemeClr val="dk1"/>
                </a:highlight>
              </a:defRPr>
            </a:lvl2pPr>
            <a:lvl3pPr marL="1828754" lvl="2" indent="-423323" algn="ctr">
              <a:spcBef>
                <a:spcPts val="2133"/>
              </a:spcBef>
              <a:spcAft>
                <a:spcPts val="0"/>
              </a:spcAft>
              <a:buClr>
                <a:schemeClr val="accent1"/>
              </a:buClr>
              <a:buSzPts val="1400"/>
              <a:buChar char="■"/>
              <a:defRPr>
                <a:solidFill>
                  <a:schemeClr val="accent1"/>
                </a:solidFill>
                <a:highlight>
                  <a:schemeClr val="dk1"/>
                </a:highlight>
              </a:defRPr>
            </a:lvl3pPr>
            <a:lvl4pPr marL="2438339" lvl="3" indent="-423323" algn="ctr">
              <a:spcBef>
                <a:spcPts val="2133"/>
              </a:spcBef>
              <a:spcAft>
                <a:spcPts val="0"/>
              </a:spcAft>
              <a:buClr>
                <a:schemeClr val="accent1"/>
              </a:buClr>
              <a:buSzPts val="1400"/>
              <a:buChar char="●"/>
              <a:defRPr>
                <a:solidFill>
                  <a:schemeClr val="accent1"/>
                </a:solidFill>
                <a:highlight>
                  <a:schemeClr val="dk1"/>
                </a:highlight>
              </a:defRPr>
            </a:lvl4pPr>
            <a:lvl5pPr marL="3047924" lvl="4" indent="-423323" algn="ctr">
              <a:spcBef>
                <a:spcPts val="2133"/>
              </a:spcBef>
              <a:spcAft>
                <a:spcPts val="0"/>
              </a:spcAft>
              <a:buClr>
                <a:schemeClr val="accent1"/>
              </a:buClr>
              <a:buSzPts val="1400"/>
              <a:buChar char="○"/>
              <a:defRPr>
                <a:solidFill>
                  <a:schemeClr val="accent1"/>
                </a:solidFill>
                <a:highlight>
                  <a:schemeClr val="dk1"/>
                </a:highlight>
              </a:defRPr>
            </a:lvl5pPr>
            <a:lvl6pPr marL="3657509" lvl="5" indent="-423323" algn="ctr">
              <a:spcBef>
                <a:spcPts val="2133"/>
              </a:spcBef>
              <a:spcAft>
                <a:spcPts val="0"/>
              </a:spcAft>
              <a:buClr>
                <a:schemeClr val="accent1"/>
              </a:buClr>
              <a:buSzPts val="1400"/>
              <a:buChar char="■"/>
              <a:defRPr>
                <a:solidFill>
                  <a:schemeClr val="accent1"/>
                </a:solidFill>
                <a:highlight>
                  <a:schemeClr val="dk1"/>
                </a:highlight>
              </a:defRPr>
            </a:lvl6pPr>
            <a:lvl7pPr marL="4267093" lvl="6" indent="-423323" algn="ctr">
              <a:spcBef>
                <a:spcPts val="2133"/>
              </a:spcBef>
              <a:spcAft>
                <a:spcPts val="0"/>
              </a:spcAft>
              <a:buClr>
                <a:schemeClr val="accent1"/>
              </a:buClr>
              <a:buSzPts val="1400"/>
              <a:buChar char="●"/>
              <a:defRPr>
                <a:solidFill>
                  <a:schemeClr val="accent1"/>
                </a:solidFill>
                <a:highlight>
                  <a:schemeClr val="dk1"/>
                </a:highlight>
              </a:defRPr>
            </a:lvl7pPr>
            <a:lvl8pPr marL="4876678" lvl="7" indent="-423323" algn="ctr">
              <a:spcBef>
                <a:spcPts val="2133"/>
              </a:spcBef>
              <a:spcAft>
                <a:spcPts val="0"/>
              </a:spcAft>
              <a:buClr>
                <a:schemeClr val="accent1"/>
              </a:buClr>
              <a:buSzPts val="1400"/>
              <a:buChar char="○"/>
              <a:defRPr>
                <a:solidFill>
                  <a:schemeClr val="accent1"/>
                </a:solidFill>
                <a:highlight>
                  <a:schemeClr val="dk1"/>
                </a:highlight>
              </a:defRPr>
            </a:lvl8pPr>
            <a:lvl9pPr marL="5486263" lvl="8" indent="-423323" algn="ctr">
              <a:spcBef>
                <a:spcPts val="2133"/>
              </a:spcBef>
              <a:spcAft>
                <a:spcPts val="2133"/>
              </a:spcAft>
              <a:buClr>
                <a:schemeClr val="accent1"/>
              </a:buClr>
              <a:buSzPts val="1400"/>
              <a:buChar char="■"/>
              <a:defRPr>
                <a:solidFill>
                  <a:schemeClr val="accent1"/>
                </a:solidFill>
                <a:highlight>
                  <a:schemeClr val="dk1"/>
                </a:highlight>
              </a:defRPr>
            </a:lvl9pPr>
          </a:lstStyle>
          <a:p>
            <a:endParaRPr/>
          </a:p>
        </p:txBody>
      </p:sp>
      <p:sp>
        <p:nvSpPr>
          <p:cNvPr id="49" name="Shape 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68738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5046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8"/>
        <p:cNvGrpSpPr/>
        <p:nvPr/>
      </p:nvGrpSpPr>
      <p:grpSpPr>
        <a:xfrm>
          <a:off x="0" y="0"/>
          <a:ext cx="0" cy="0"/>
          <a:chOff x="0" y="0"/>
          <a:chExt cx="0" cy="0"/>
        </a:xfrm>
      </p:grpSpPr>
      <p:sp>
        <p:nvSpPr>
          <p:cNvPr id="19" name="Shape 19"/>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1" y="6334316"/>
            <a:ext cx="12192000"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ctrTitle"/>
          </p:nvPr>
        </p:nvSpPr>
        <p:spPr>
          <a:xfrm>
            <a:off x="1097280" y="758952"/>
            <a:ext cx="10058400" cy="35661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Shape 22"/>
          <p:cNvSpPr txBox="1">
            <a:spLocks noGrp="1"/>
          </p:cNvSpPr>
          <p:nvPr>
            <p:ph type="subTitle" idx="1"/>
          </p:nvPr>
        </p:nvSpPr>
        <p:spPr>
          <a:xfrm>
            <a:off x="1100051" y="4455621"/>
            <a:ext cx="10058400" cy="1143000"/>
          </a:xfrm>
          <a:prstGeom prst="rect">
            <a:avLst/>
          </a:prstGeom>
          <a:no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R="0" lvl="1" algn="ctr" rtl="0">
              <a:lnSpc>
                <a:spcPct val="90000"/>
              </a:lnSpc>
              <a:spcBef>
                <a:spcPts val="2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2pPr>
            <a:lvl3pPr marR="0" lvl="2" algn="ctr"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ctr"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26" name="Shape 26"/>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11962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theme" Target="../theme/theme11.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theme" Target="../theme/theme1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theme" Target="../theme/theme13.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image" Target="../media/image22.png"/><Relationship Id="rId2" Type="http://schemas.openxmlformats.org/officeDocument/2006/relationships/slideLayout" Target="../slideLayouts/slideLayout161.xml"/><Relationship Id="rId16" Type="http://schemas.openxmlformats.org/officeDocument/2006/relationships/image" Target="../media/image21.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image" Target="../media/image20.png"/><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4.png"/><Relationship Id="rId5" Type="http://schemas.openxmlformats.org/officeDocument/2006/relationships/slideLayout" Target="../slideLayouts/slideLayout55.xml"/><Relationship Id="rId10" Type="http://schemas.openxmlformats.org/officeDocument/2006/relationships/theme" Target="../theme/theme5.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0.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9.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042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859"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sp>
        <p:nvSpPr>
          <p:cNvPr id="319" name="Shape 319"/>
          <p:cNvSpPr/>
          <p:nvPr/>
        </p:nvSpPr>
        <p:spPr>
          <a:xfrm>
            <a:off x="3177" y="6400800"/>
            <a:ext cx="121887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0" name="Shape 320"/>
          <p:cNvSpPr/>
          <p:nvPr/>
        </p:nvSpPr>
        <p:spPr>
          <a:xfrm>
            <a:off x="17" y="633431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1" name="Shape 321"/>
          <p:cNvSpPr txBox="1">
            <a:spLocks noGrp="1"/>
          </p:cNvSpPr>
          <p:nvPr>
            <p:ph type="title"/>
          </p:nvPr>
        </p:nvSpPr>
        <p:spPr>
          <a:xfrm>
            <a:off x="1097280" y="286605"/>
            <a:ext cx="10058400" cy="1450800"/>
          </a:xfrm>
          <a:prstGeom prst="rect">
            <a:avLst/>
          </a:prstGeom>
          <a:noFill/>
          <a:ln>
            <a:noFill/>
          </a:ln>
        </p:spPr>
        <p:txBody>
          <a:bodyPr spcFirstLastPara="1" wrap="square" lIns="91425" tIns="91425" rIns="91425" bIns="91425" anchor="b" anchorCtr="0"/>
          <a:lstStyle>
            <a:lvl1pPr marL="0" marR="0" lvl="0" indent="0" algn="l" rtl="0">
              <a:lnSpc>
                <a:spcPct val="85000"/>
              </a:lnSpc>
              <a:spcBef>
                <a:spcPts val="0"/>
              </a:spcBef>
              <a:spcAft>
                <a:spcPts val="0"/>
              </a:spcAft>
              <a:buClr>
                <a:srgbClr val="3F3F3F"/>
              </a:buClr>
              <a:buSzPts val="1500"/>
              <a:buFont typeface="Calibri"/>
              <a:buNone/>
              <a:defRPr sz="3600" b="0" i="0" u="none" strike="noStrike" cap="none">
                <a:solidFill>
                  <a:srgbClr val="3F3F3F"/>
                </a:solidFill>
                <a:latin typeface="Calibri"/>
                <a:ea typeface="Calibri"/>
                <a:cs typeface="Calibri"/>
                <a:sym typeface="Calibri"/>
              </a:defRPr>
            </a:lvl1pPr>
            <a:lvl2pPr marL="0" marR="0" lvl="1" indent="-95250" algn="l" rtl="0">
              <a:spcBef>
                <a:spcPts val="0"/>
              </a:spcBef>
              <a:spcAft>
                <a:spcPts val="0"/>
              </a:spcAft>
              <a:buSzPts val="1500"/>
              <a:buChar char="○"/>
              <a:defRPr sz="1500"/>
            </a:lvl2pPr>
            <a:lvl3pPr marL="0" marR="0" lvl="2" indent="-95250" algn="l" rtl="0">
              <a:spcBef>
                <a:spcPts val="0"/>
              </a:spcBef>
              <a:spcAft>
                <a:spcPts val="0"/>
              </a:spcAft>
              <a:buSzPts val="1500"/>
              <a:buChar char="■"/>
              <a:defRPr sz="1500"/>
            </a:lvl3pPr>
            <a:lvl4pPr marL="0" marR="0" lvl="3" indent="-95250" algn="l" rtl="0">
              <a:spcBef>
                <a:spcPts val="0"/>
              </a:spcBef>
              <a:spcAft>
                <a:spcPts val="0"/>
              </a:spcAft>
              <a:buSzPts val="1500"/>
              <a:buChar char="●"/>
              <a:defRPr sz="1500"/>
            </a:lvl4pPr>
            <a:lvl5pPr marL="0" marR="0" lvl="4" indent="-95250" algn="l" rtl="0">
              <a:spcBef>
                <a:spcPts val="0"/>
              </a:spcBef>
              <a:spcAft>
                <a:spcPts val="0"/>
              </a:spcAft>
              <a:buSzPts val="1500"/>
              <a:buChar char="○"/>
              <a:defRPr sz="1500"/>
            </a:lvl5pPr>
            <a:lvl6pPr marL="0" marR="0" lvl="5" indent="-95250" algn="l" rtl="0">
              <a:spcBef>
                <a:spcPts val="0"/>
              </a:spcBef>
              <a:spcAft>
                <a:spcPts val="0"/>
              </a:spcAft>
              <a:buSzPts val="1500"/>
              <a:buChar char="■"/>
              <a:defRPr sz="1500"/>
            </a:lvl6pPr>
            <a:lvl7pPr marL="0" marR="0" lvl="6" indent="-95250" algn="l" rtl="0">
              <a:spcBef>
                <a:spcPts val="0"/>
              </a:spcBef>
              <a:spcAft>
                <a:spcPts val="0"/>
              </a:spcAft>
              <a:buSzPts val="1500"/>
              <a:buChar char="●"/>
              <a:defRPr sz="1500"/>
            </a:lvl7pPr>
            <a:lvl8pPr marL="0" marR="0" lvl="7" indent="-95250" algn="l" rtl="0">
              <a:spcBef>
                <a:spcPts val="0"/>
              </a:spcBef>
              <a:spcAft>
                <a:spcPts val="0"/>
              </a:spcAft>
              <a:buSzPts val="1500"/>
              <a:buChar char="○"/>
              <a:defRPr sz="1500"/>
            </a:lvl8pPr>
            <a:lvl9pPr marL="0" marR="0" lvl="8" indent="-95250" algn="l" rtl="0">
              <a:spcBef>
                <a:spcPts val="0"/>
              </a:spcBef>
              <a:spcAft>
                <a:spcPts val="0"/>
              </a:spcAft>
              <a:buSzPts val="1500"/>
              <a:buChar char="■"/>
              <a:defRPr sz="1500"/>
            </a:lvl9pPr>
          </a:lstStyle>
          <a:p>
            <a:endParaRPr/>
          </a:p>
        </p:txBody>
      </p:sp>
      <p:sp>
        <p:nvSpPr>
          <p:cNvPr id="322" name="Shape 322"/>
          <p:cNvSpPr txBox="1">
            <a:spLocks noGrp="1"/>
          </p:cNvSpPr>
          <p:nvPr>
            <p:ph type="body" idx="1"/>
          </p:nvPr>
        </p:nvSpPr>
        <p:spPr>
          <a:xfrm>
            <a:off x="1097280" y="1845734"/>
            <a:ext cx="10058400" cy="4023300"/>
          </a:xfrm>
          <a:prstGeom prst="rect">
            <a:avLst/>
          </a:prstGeom>
          <a:noFill/>
          <a:ln>
            <a:noFill/>
          </a:ln>
        </p:spPr>
        <p:txBody>
          <a:bodyPr spcFirstLastPara="1" wrap="square" lIns="91425" tIns="91425" rIns="91425" bIns="91425" anchor="t" anchorCtr="0"/>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23850" algn="l" rtl="0">
              <a:lnSpc>
                <a:spcPct val="90000"/>
              </a:lnSpc>
              <a:spcBef>
                <a:spcPts val="100"/>
              </a:spcBef>
              <a:spcAft>
                <a:spcPts val="0"/>
              </a:spcAft>
              <a:buClr>
                <a:schemeClr val="accent1"/>
              </a:buClr>
              <a:buSzPts val="1500"/>
              <a:buFont typeface="Calibri"/>
              <a:buChar char="◦"/>
              <a:defRPr sz="1300" b="0" i="0" u="none" strike="noStrike" cap="none">
                <a:solidFill>
                  <a:srgbClr val="3F3F3F"/>
                </a:solidFill>
                <a:latin typeface="Calibri"/>
                <a:ea typeface="Calibri"/>
                <a:cs typeface="Calibri"/>
                <a:sym typeface="Calibri"/>
              </a:defRPr>
            </a:lvl2pPr>
            <a:lvl3pPr marL="1371600" marR="0" lvl="2" indent="-323850" algn="l" rtl="0">
              <a:lnSpc>
                <a:spcPct val="90000"/>
              </a:lnSpc>
              <a:spcBef>
                <a:spcPts val="300"/>
              </a:spcBef>
              <a:spcAft>
                <a:spcPts val="0"/>
              </a:spcAft>
              <a:buClr>
                <a:schemeClr val="accent1"/>
              </a:buClr>
              <a:buSzPts val="1500"/>
              <a:buFont typeface="Calibri"/>
              <a:buChar char="◦"/>
              <a:defRPr sz="1100" b="0" i="0" u="none" strike="noStrike" cap="none">
                <a:solidFill>
                  <a:srgbClr val="3F3F3F"/>
                </a:solidFill>
                <a:latin typeface="Calibri"/>
                <a:ea typeface="Calibri"/>
                <a:cs typeface="Calibri"/>
                <a:sym typeface="Calibri"/>
              </a:defRPr>
            </a:lvl3pPr>
            <a:lvl4pPr marL="1828800" marR="0" lvl="3" indent="-323850" algn="l" rtl="0">
              <a:lnSpc>
                <a:spcPct val="90000"/>
              </a:lnSpc>
              <a:spcBef>
                <a:spcPts val="300"/>
              </a:spcBef>
              <a:spcAft>
                <a:spcPts val="0"/>
              </a:spcAft>
              <a:buClr>
                <a:schemeClr val="accent1"/>
              </a:buClr>
              <a:buSzPts val="1500"/>
              <a:buFont typeface="Calibri"/>
              <a:buChar char="◦"/>
              <a:defRPr sz="1100" b="0" i="0" u="none" strike="noStrike" cap="none">
                <a:solidFill>
                  <a:srgbClr val="3F3F3F"/>
                </a:solidFill>
                <a:latin typeface="Calibri"/>
                <a:ea typeface="Calibri"/>
                <a:cs typeface="Calibri"/>
                <a:sym typeface="Calibri"/>
              </a:defRPr>
            </a:lvl4pPr>
            <a:lvl5pPr marL="2286000" marR="0" lvl="4" indent="-323850" algn="l" rtl="0">
              <a:lnSpc>
                <a:spcPct val="90000"/>
              </a:lnSpc>
              <a:spcBef>
                <a:spcPts val="300"/>
              </a:spcBef>
              <a:spcAft>
                <a:spcPts val="0"/>
              </a:spcAft>
              <a:buClr>
                <a:schemeClr val="accent1"/>
              </a:buClr>
              <a:buSzPts val="1500"/>
              <a:buFont typeface="Calibri"/>
              <a:buChar char="◦"/>
              <a:defRPr sz="1100" b="0" i="0" u="none" strike="noStrike" cap="none">
                <a:solidFill>
                  <a:srgbClr val="3F3F3F"/>
                </a:solidFill>
                <a:latin typeface="Calibri"/>
                <a:ea typeface="Calibri"/>
                <a:cs typeface="Calibri"/>
                <a:sym typeface="Calibri"/>
              </a:defRPr>
            </a:lvl5pPr>
            <a:lvl6pPr marL="2743200" marR="0" lvl="5" indent="-323850" algn="l" rtl="0">
              <a:lnSpc>
                <a:spcPct val="90000"/>
              </a:lnSpc>
              <a:spcBef>
                <a:spcPts val="300"/>
              </a:spcBef>
              <a:spcAft>
                <a:spcPts val="0"/>
              </a:spcAft>
              <a:buClr>
                <a:schemeClr val="accent1"/>
              </a:buClr>
              <a:buSzPts val="1500"/>
              <a:buFont typeface="Calibri"/>
              <a:buChar char="◦"/>
              <a:defRPr sz="1100" b="0" i="0" u="none" strike="noStrike" cap="none">
                <a:solidFill>
                  <a:srgbClr val="3F3F3F"/>
                </a:solidFill>
                <a:latin typeface="Calibri"/>
                <a:ea typeface="Calibri"/>
                <a:cs typeface="Calibri"/>
                <a:sym typeface="Calibri"/>
              </a:defRPr>
            </a:lvl6pPr>
            <a:lvl7pPr marL="3200400" marR="0" lvl="6" indent="-323850" algn="l" rtl="0">
              <a:lnSpc>
                <a:spcPct val="90000"/>
              </a:lnSpc>
              <a:spcBef>
                <a:spcPts val="300"/>
              </a:spcBef>
              <a:spcAft>
                <a:spcPts val="0"/>
              </a:spcAft>
              <a:buClr>
                <a:schemeClr val="accent1"/>
              </a:buClr>
              <a:buSzPts val="1500"/>
              <a:buFont typeface="Calibri"/>
              <a:buChar char="◦"/>
              <a:defRPr sz="1100" b="0" i="0" u="none" strike="noStrike" cap="none">
                <a:solidFill>
                  <a:srgbClr val="3F3F3F"/>
                </a:solidFill>
                <a:latin typeface="Calibri"/>
                <a:ea typeface="Calibri"/>
                <a:cs typeface="Calibri"/>
                <a:sym typeface="Calibri"/>
              </a:defRPr>
            </a:lvl7pPr>
            <a:lvl8pPr marL="3657600" marR="0" lvl="7" indent="-323850" algn="l" rtl="0">
              <a:lnSpc>
                <a:spcPct val="90000"/>
              </a:lnSpc>
              <a:spcBef>
                <a:spcPts val="300"/>
              </a:spcBef>
              <a:spcAft>
                <a:spcPts val="0"/>
              </a:spcAft>
              <a:buClr>
                <a:schemeClr val="accent1"/>
              </a:buClr>
              <a:buSzPts val="1500"/>
              <a:buFont typeface="Calibri"/>
              <a:buChar char="◦"/>
              <a:defRPr sz="1100" b="0" i="0" u="none" strike="noStrike" cap="none">
                <a:solidFill>
                  <a:srgbClr val="3F3F3F"/>
                </a:solidFill>
                <a:latin typeface="Calibri"/>
                <a:ea typeface="Calibri"/>
                <a:cs typeface="Calibri"/>
                <a:sym typeface="Calibri"/>
              </a:defRPr>
            </a:lvl8pPr>
            <a:lvl9pPr marL="4114800" marR="0" lvl="8" indent="-323850" algn="l" rtl="0">
              <a:lnSpc>
                <a:spcPct val="90000"/>
              </a:lnSpc>
              <a:spcBef>
                <a:spcPts val="300"/>
              </a:spcBef>
              <a:spcAft>
                <a:spcPts val="300"/>
              </a:spcAft>
              <a:buClr>
                <a:schemeClr val="accent1"/>
              </a:buClr>
              <a:buSzPts val="15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323" name="Shape 323"/>
          <p:cNvSpPr txBox="1">
            <a:spLocks noGrp="1"/>
          </p:cNvSpPr>
          <p:nvPr>
            <p:ph type="dt" idx="10"/>
          </p:nvPr>
        </p:nvSpPr>
        <p:spPr>
          <a:xfrm>
            <a:off x="1097282" y="6459787"/>
            <a:ext cx="2472300" cy="365100"/>
          </a:xfrm>
          <a:prstGeom prst="rect">
            <a:avLst/>
          </a:prstGeom>
          <a:noFill/>
          <a:ln>
            <a:noFill/>
          </a:ln>
        </p:spPr>
        <p:txBody>
          <a:bodyPr spcFirstLastPara="1" wrap="square" lIns="91425" tIns="91425" rIns="91425" bIns="91425" anchor="ctr" anchorCtr="0"/>
          <a:lstStyle>
            <a:lvl1pPr marL="0" marR="0" lvl="0" indent="-95250" algn="l" rtl="0">
              <a:spcBef>
                <a:spcPts val="0"/>
              </a:spcBef>
              <a:spcAft>
                <a:spcPts val="0"/>
              </a:spcAft>
              <a:buSzPts val="1500"/>
              <a:buChar char="●"/>
              <a:defRPr sz="7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324" name="Shape 324"/>
          <p:cNvSpPr txBox="1">
            <a:spLocks noGrp="1"/>
          </p:cNvSpPr>
          <p:nvPr>
            <p:ph type="ftr" idx="11"/>
          </p:nvPr>
        </p:nvSpPr>
        <p:spPr>
          <a:xfrm>
            <a:off x="3686186" y="6459787"/>
            <a:ext cx="4822800" cy="365100"/>
          </a:xfrm>
          <a:prstGeom prst="rect">
            <a:avLst/>
          </a:prstGeom>
          <a:noFill/>
          <a:ln>
            <a:noFill/>
          </a:ln>
        </p:spPr>
        <p:txBody>
          <a:bodyPr spcFirstLastPara="1" wrap="square" lIns="91425" tIns="91425" rIns="91425" bIns="91425" anchor="ctr" anchorCtr="0"/>
          <a:lstStyle>
            <a:lvl1pPr marL="0" marR="0" lvl="0" indent="-95250" algn="ctr" rtl="0">
              <a:spcBef>
                <a:spcPts val="0"/>
              </a:spcBef>
              <a:spcAft>
                <a:spcPts val="0"/>
              </a:spcAft>
              <a:buSzPts val="1500"/>
              <a:buChar char="●"/>
              <a:defRPr sz="700" b="0" i="0" u="none" strike="noStrike" cap="none">
                <a:solidFill>
                  <a:srgbClr val="FFFFFF"/>
                </a:solidFill>
                <a:latin typeface="Calibri"/>
                <a:ea typeface="Calibri"/>
                <a:cs typeface="Calibri"/>
                <a:sym typeface="Calibri"/>
              </a:defRPr>
            </a:lvl1pPr>
            <a:lvl2pPr marL="457200" marR="0" lvl="1"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2pPr>
            <a:lvl3pPr marL="914400" marR="0" lvl="2"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3pPr>
            <a:lvl4pPr marL="1371600" marR="0" lvl="3"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4pPr>
            <a:lvl5pPr marL="1828800" marR="0" lvl="4"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5pPr>
            <a:lvl6pPr marL="2286000" marR="0" lvl="5"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6pPr>
            <a:lvl7pPr marL="2743200" marR="0" lvl="6"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7pPr>
            <a:lvl8pPr marL="3200400" marR="0" lvl="7"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8pPr>
            <a:lvl9pPr marL="3657600" marR="0" lvl="8" indent="-95250" algn="l" rtl="0">
              <a:spcBef>
                <a:spcPts val="0"/>
              </a:spcBef>
              <a:spcAft>
                <a:spcPts val="0"/>
              </a:spcAft>
              <a:buSzPts val="1500"/>
              <a:buChar char="■"/>
              <a:defRPr sz="1900" b="0" i="0" u="none" strike="noStrike" cap="none">
                <a:solidFill>
                  <a:schemeClr val="dk1"/>
                </a:solidFill>
                <a:latin typeface="Calibri"/>
                <a:ea typeface="Calibri"/>
                <a:cs typeface="Calibri"/>
                <a:sym typeface="Calibri"/>
              </a:defRPr>
            </a:lvl9pPr>
          </a:lstStyle>
          <a:p>
            <a:endParaRPr/>
          </a:p>
        </p:txBody>
      </p:sp>
      <p:sp>
        <p:nvSpPr>
          <p:cNvPr id="325" name="Shape 325"/>
          <p:cNvSpPr txBox="1">
            <a:spLocks noGrp="1"/>
          </p:cNvSpPr>
          <p:nvPr>
            <p:ph type="sldNum" idx="12"/>
          </p:nvPr>
        </p:nvSpPr>
        <p:spPr>
          <a:xfrm>
            <a:off x="9900460" y="6459787"/>
            <a:ext cx="13119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326" name="Shape 326"/>
          <p:cNvCxnSpPr/>
          <p:nvPr/>
        </p:nvCxnSpPr>
        <p:spPr>
          <a:xfrm>
            <a:off x="1193532" y="1737845"/>
            <a:ext cx="99669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4064706387"/>
      </p:ext>
    </p:extLst>
  </p:cSld>
  <p:clrMap bg1="lt1" tx1="dk1" bg2="dk2" tx2="lt2" accent1="accent1" accent2="accent2" accent3="accent3" accent4="accent4" accent5="accent5" accent6="accent6" hlink="hlink" folHlink="folHlink"/>
  <p:sldLayoutIdLst>
    <p:sldLayoutId id="2147483778" r:id="rId1"/>
    <p:sldLayoutId id="214748377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191600" y="274650"/>
            <a:ext cx="86169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97ABBC"/>
              </a:buClr>
              <a:buSzPts val="1500"/>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2pPr>
            <a:lvl3pPr lvl="2"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3pPr>
            <a:lvl4pPr lvl="3"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4pPr>
            <a:lvl5pPr lvl="4"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5pPr>
            <a:lvl6pPr lvl="5"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6pPr>
            <a:lvl7pPr lvl="6"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7pPr>
            <a:lvl8pPr lvl="7"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8pPr>
            <a:lvl9pPr lvl="8" indent="0" rtl="0">
              <a:spcBef>
                <a:spcPts val="0"/>
              </a:spcBef>
              <a:spcAft>
                <a:spcPts val="0"/>
              </a:spcAft>
              <a:buClr>
                <a:srgbClr val="97ABBC"/>
              </a:buClr>
              <a:buSzPts val="1500"/>
              <a:buFont typeface="Raleway"/>
              <a:buNone/>
              <a:defRPr sz="3600">
                <a:solidFill>
                  <a:srgbClr val="97ABBC"/>
                </a:solidFill>
                <a:latin typeface="Raleway"/>
                <a:ea typeface="Raleway"/>
                <a:cs typeface="Raleway"/>
                <a:sym typeface="Raleway"/>
              </a:defRPr>
            </a:lvl9pPr>
          </a:lstStyle>
          <a:p>
            <a:endParaRPr/>
          </a:p>
        </p:txBody>
      </p:sp>
      <p:sp>
        <p:nvSpPr>
          <p:cNvPr id="179" name="Shape 179"/>
          <p:cNvSpPr txBox="1">
            <a:spLocks noGrp="1"/>
          </p:cNvSpPr>
          <p:nvPr>
            <p:ph type="body" idx="1"/>
          </p:nvPr>
        </p:nvSpPr>
        <p:spPr>
          <a:xfrm>
            <a:off x="1191600" y="1831450"/>
            <a:ext cx="8616900" cy="4736400"/>
          </a:xfrm>
          <a:prstGeom prst="rect">
            <a:avLst/>
          </a:prstGeom>
          <a:noFill/>
          <a:ln>
            <a:noFill/>
          </a:ln>
        </p:spPr>
        <p:txBody>
          <a:bodyPr spcFirstLastPara="1" wrap="square" lIns="91425" tIns="91425" rIns="91425" bIns="91425" anchor="t" anchorCtr="0"/>
          <a:lstStyle>
            <a:lvl1pPr marL="457200" marR="0" lvl="0" indent="-425450" algn="l" rtl="0">
              <a:lnSpc>
                <a:spcPct val="100000"/>
              </a:lnSpc>
              <a:spcBef>
                <a:spcPts val="700"/>
              </a:spcBef>
              <a:spcAft>
                <a:spcPts val="0"/>
              </a:spcAft>
              <a:buClr>
                <a:srgbClr val="677480"/>
              </a:buClr>
              <a:buSzPts val="3100"/>
              <a:buFont typeface="Lato"/>
              <a:buChar char="▷"/>
              <a:defRPr sz="3100" b="0" i="0" u="none" strike="noStrike" cap="none">
                <a:solidFill>
                  <a:srgbClr val="677480"/>
                </a:solidFill>
                <a:latin typeface="Lato"/>
                <a:ea typeface="Lato"/>
                <a:cs typeface="Lato"/>
                <a:sym typeface="Lato"/>
              </a:defRPr>
            </a:lvl1pPr>
            <a:lvl2pPr marL="914400" marR="0" lvl="1" indent="-228600" algn="l" rtl="0">
              <a:lnSpc>
                <a:spcPct val="100000"/>
              </a:lnSpc>
              <a:spcBef>
                <a:spcPts val="500"/>
              </a:spcBef>
              <a:spcAft>
                <a:spcPts val="0"/>
              </a:spcAft>
              <a:buClr>
                <a:srgbClr val="677480"/>
              </a:buClr>
              <a:buSzPts val="1500"/>
              <a:buFont typeface="Lato"/>
              <a:buNone/>
              <a:defRPr sz="2400" b="0" i="0" u="none" strike="noStrike" cap="none">
                <a:solidFill>
                  <a:srgbClr val="677480"/>
                </a:solidFill>
                <a:latin typeface="Lato"/>
                <a:ea typeface="Lato"/>
                <a:cs typeface="Lato"/>
                <a:sym typeface="Lato"/>
              </a:defRPr>
            </a:lvl2pPr>
            <a:lvl3pPr marL="1371600" marR="0" lvl="2" indent="-228600" algn="l" rtl="0">
              <a:lnSpc>
                <a:spcPct val="100000"/>
              </a:lnSpc>
              <a:spcBef>
                <a:spcPts val="500"/>
              </a:spcBef>
              <a:spcAft>
                <a:spcPts val="0"/>
              </a:spcAft>
              <a:buClr>
                <a:srgbClr val="677480"/>
              </a:buClr>
              <a:buSzPts val="1500"/>
              <a:buFont typeface="Lato"/>
              <a:buNone/>
              <a:defRPr sz="2400" b="0" i="0" u="none" strike="noStrike" cap="none">
                <a:solidFill>
                  <a:srgbClr val="677480"/>
                </a:solidFill>
                <a:latin typeface="Lato"/>
                <a:ea typeface="Lato"/>
                <a:cs typeface="Lato"/>
                <a:sym typeface="Lato"/>
              </a:defRPr>
            </a:lvl3pPr>
            <a:lvl4pPr marL="1828800" marR="0" lvl="3"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4pPr>
            <a:lvl5pPr marL="2286000" marR="0" lvl="4"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5pPr>
            <a:lvl6pPr marL="2743200" marR="0" lvl="5"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6pPr>
            <a:lvl7pPr marL="3200400" marR="0" lvl="6"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7pPr>
            <a:lvl8pPr marL="3657600" marR="0" lvl="7"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8pPr>
            <a:lvl9pPr marL="4114800" marR="0" lvl="8" indent="-228600" algn="l" rtl="0">
              <a:lnSpc>
                <a:spcPct val="100000"/>
              </a:lnSpc>
              <a:spcBef>
                <a:spcPts val="400"/>
              </a:spcBef>
              <a:spcAft>
                <a:spcPts val="0"/>
              </a:spcAft>
              <a:buClr>
                <a:srgbClr val="677480"/>
              </a:buClr>
              <a:buSzPts val="1500"/>
              <a:buFont typeface="Lato"/>
              <a:buNone/>
              <a:defRPr sz="1900" b="0" i="0" u="none" strike="noStrike" cap="none">
                <a:solidFill>
                  <a:srgbClr val="677480"/>
                </a:solidFill>
                <a:latin typeface="Lato"/>
                <a:ea typeface="Lato"/>
                <a:cs typeface="Lato"/>
                <a:sym typeface="Lato"/>
              </a:defRPr>
            </a:lvl9pPr>
          </a:lstStyle>
          <a:p>
            <a:endParaRPr/>
          </a:p>
        </p:txBody>
      </p:sp>
    </p:spTree>
    <p:extLst>
      <p:ext uri="{BB962C8B-B14F-4D97-AF65-F5344CB8AC3E}">
        <p14:creationId xmlns:p14="http://schemas.microsoft.com/office/powerpoint/2010/main" val="397456185"/>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15600" y="546667"/>
            <a:ext cx="11360700" cy="810300"/>
          </a:xfrm>
          <a:prstGeom prst="rect">
            <a:avLst/>
          </a:prstGeom>
          <a:noFill/>
          <a:ln>
            <a:noFill/>
          </a:ln>
        </p:spPr>
        <p:txBody>
          <a:bodyPr spcFirstLastPara="1" wrap="square" lIns="121900" tIns="121900" rIns="121900" bIns="121900" anchor="t" anchorCtr="0"/>
          <a:lstStyle>
            <a:lvl1pPr lvl="0"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1pPr>
            <a:lvl2pPr lvl="1"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2pPr>
            <a:lvl3pPr lvl="2"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3pPr>
            <a:lvl4pPr lvl="3"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4pPr>
            <a:lvl5pPr lvl="4"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5pPr>
            <a:lvl6pPr lvl="5"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6pPr>
            <a:lvl7pPr lvl="6"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7pPr>
            <a:lvl8pPr lvl="7"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8pPr>
            <a:lvl9pPr lvl="8"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9pPr>
          </a:lstStyle>
          <a:p>
            <a:endParaRPr/>
          </a:p>
        </p:txBody>
      </p:sp>
      <p:sp>
        <p:nvSpPr>
          <p:cNvPr id="103" name="Shape 103"/>
          <p:cNvSpPr txBox="1">
            <a:spLocks noGrp="1"/>
          </p:cNvSpPr>
          <p:nvPr>
            <p:ph type="body" idx="1"/>
          </p:nvPr>
        </p:nvSpPr>
        <p:spPr>
          <a:xfrm>
            <a:off x="415600" y="1639833"/>
            <a:ext cx="11360700" cy="4452000"/>
          </a:xfrm>
          <a:prstGeom prst="rect">
            <a:avLst/>
          </a:prstGeom>
          <a:noFill/>
          <a:ln>
            <a:noFill/>
          </a:ln>
        </p:spPr>
        <p:txBody>
          <a:bodyPr spcFirstLastPara="1" wrap="square" lIns="121900" tIns="121900" rIns="121900" bIns="121900" anchor="t" anchorCtr="0"/>
          <a:lstStyle>
            <a:lvl1pPr marL="457200" lvl="0" indent="-381000" rtl="0">
              <a:lnSpc>
                <a:spcPct val="115000"/>
              </a:lnSpc>
              <a:spcBef>
                <a:spcPts val="0"/>
              </a:spcBef>
              <a:spcAft>
                <a:spcPts val="0"/>
              </a:spcAft>
              <a:buClr>
                <a:schemeClr val="dk2"/>
              </a:buClr>
              <a:buSzPts val="2400"/>
              <a:buFont typeface="Roboto"/>
              <a:buChar char="●"/>
              <a:defRPr sz="2400">
                <a:solidFill>
                  <a:schemeClr val="dk2"/>
                </a:solidFill>
                <a:latin typeface="Roboto"/>
                <a:ea typeface="Roboto"/>
                <a:cs typeface="Roboto"/>
                <a:sym typeface="Roboto"/>
              </a:defRPr>
            </a:lvl1pPr>
            <a:lvl2pPr marL="914400" lvl="1" indent="-349250" rtl="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2pPr>
            <a:lvl3pPr marL="1371600" lvl="2" indent="-349250" rtl="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3pPr>
            <a:lvl4pPr marL="1828800" lvl="3" indent="-349250" rtl="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4pPr>
            <a:lvl5pPr marL="2286000" lvl="4" indent="-349250" rtl="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5pPr>
            <a:lvl6pPr marL="2743200" lvl="5" indent="-349250" rtl="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6pPr>
            <a:lvl7pPr marL="3200400" lvl="6" indent="-349250" rtl="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7pPr>
            <a:lvl8pPr marL="3657600" lvl="7" indent="-349250" rtl="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8pPr>
            <a:lvl9pPr marL="4114800" lvl="8" indent="-349250" rtl="0">
              <a:lnSpc>
                <a:spcPct val="115000"/>
              </a:lnSpc>
              <a:spcBef>
                <a:spcPts val="2100"/>
              </a:spcBef>
              <a:spcAft>
                <a:spcPts val="2100"/>
              </a:spcAft>
              <a:buClr>
                <a:schemeClr val="dk2"/>
              </a:buClr>
              <a:buSzPts val="1900"/>
              <a:buFont typeface="Roboto"/>
              <a:buChar char="■"/>
              <a:defRPr sz="1900">
                <a:solidFill>
                  <a:schemeClr val="dk2"/>
                </a:solidFill>
                <a:latin typeface="Roboto"/>
                <a:ea typeface="Roboto"/>
                <a:cs typeface="Roboto"/>
                <a:sym typeface="Roboto"/>
              </a:defRPr>
            </a:lvl9pPr>
          </a:lstStyle>
          <a:p>
            <a:endParaRPr/>
          </a:p>
        </p:txBody>
      </p:sp>
      <p:sp>
        <p:nvSpPr>
          <p:cNvPr id="104" name="Shape 104"/>
          <p:cNvSpPr txBox="1">
            <a:spLocks noGrp="1"/>
          </p:cNvSpPr>
          <p:nvPr>
            <p:ph type="sldNum" idx="12"/>
          </p:nvPr>
        </p:nvSpPr>
        <p:spPr>
          <a:xfrm>
            <a:off x="11280575" y="6201587"/>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lt1"/>
                </a:solidFill>
                <a:latin typeface="Roboto"/>
                <a:ea typeface="Roboto"/>
                <a:cs typeface="Roboto"/>
                <a:sym typeface="Roboto"/>
              </a:defRPr>
            </a:lvl1pPr>
            <a:lvl2pPr lvl="1" algn="r" rtl="0">
              <a:buNone/>
              <a:defRPr sz="1300">
                <a:solidFill>
                  <a:schemeClr val="lt1"/>
                </a:solidFill>
                <a:latin typeface="Roboto"/>
                <a:ea typeface="Roboto"/>
                <a:cs typeface="Roboto"/>
                <a:sym typeface="Roboto"/>
              </a:defRPr>
            </a:lvl2pPr>
            <a:lvl3pPr lvl="2" algn="r" rtl="0">
              <a:buNone/>
              <a:defRPr sz="1300">
                <a:solidFill>
                  <a:schemeClr val="lt1"/>
                </a:solidFill>
                <a:latin typeface="Roboto"/>
                <a:ea typeface="Roboto"/>
                <a:cs typeface="Roboto"/>
                <a:sym typeface="Roboto"/>
              </a:defRPr>
            </a:lvl3pPr>
            <a:lvl4pPr lvl="3" algn="r" rtl="0">
              <a:buNone/>
              <a:defRPr sz="1300">
                <a:solidFill>
                  <a:schemeClr val="lt1"/>
                </a:solidFill>
                <a:latin typeface="Roboto"/>
                <a:ea typeface="Roboto"/>
                <a:cs typeface="Roboto"/>
                <a:sym typeface="Roboto"/>
              </a:defRPr>
            </a:lvl4pPr>
            <a:lvl5pPr lvl="4" algn="r" rtl="0">
              <a:buNone/>
              <a:defRPr sz="1300">
                <a:solidFill>
                  <a:schemeClr val="lt1"/>
                </a:solidFill>
                <a:latin typeface="Roboto"/>
                <a:ea typeface="Roboto"/>
                <a:cs typeface="Roboto"/>
                <a:sym typeface="Roboto"/>
              </a:defRPr>
            </a:lvl5pPr>
            <a:lvl6pPr lvl="5" algn="r" rtl="0">
              <a:buNone/>
              <a:defRPr sz="1300">
                <a:solidFill>
                  <a:schemeClr val="lt1"/>
                </a:solidFill>
                <a:latin typeface="Roboto"/>
                <a:ea typeface="Roboto"/>
                <a:cs typeface="Roboto"/>
                <a:sym typeface="Roboto"/>
              </a:defRPr>
            </a:lvl6pPr>
            <a:lvl7pPr lvl="6" algn="r" rtl="0">
              <a:buNone/>
              <a:defRPr sz="1300">
                <a:solidFill>
                  <a:schemeClr val="lt1"/>
                </a:solidFill>
                <a:latin typeface="Roboto"/>
                <a:ea typeface="Roboto"/>
                <a:cs typeface="Roboto"/>
                <a:sym typeface="Roboto"/>
              </a:defRPr>
            </a:lvl7pPr>
            <a:lvl8pPr lvl="7" algn="r" rtl="0">
              <a:buNone/>
              <a:defRPr sz="1300">
                <a:solidFill>
                  <a:schemeClr val="lt1"/>
                </a:solidFill>
                <a:latin typeface="Roboto"/>
                <a:ea typeface="Roboto"/>
                <a:cs typeface="Roboto"/>
                <a:sym typeface="Roboto"/>
              </a:defRPr>
            </a:lvl8pPr>
            <a:lvl9pPr lvl="8" algn="r" rtl="0">
              <a:buNone/>
              <a:defRPr sz="1300">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9956044"/>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339" y="533716"/>
            <a:ext cx="10711559" cy="1499616"/>
          </a:xfrm>
          <a:prstGeom prst="rect">
            <a:avLst/>
          </a:prstGeom>
        </p:spPr>
        <p:txBody>
          <a:bodyPr vert="horz" lIns="91440" tIns="45720" rIns="91440" bIns="4572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750339" y="2240338"/>
            <a:ext cx="10699898"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386175" y="6470704"/>
            <a:ext cx="1059853" cy="274320"/>
          </a:xfrm>
          <a:prstGeom prst="rect">
            <a:avLst/>
          </a:prstGeom>
        </p:spPr>
        <p:txBody>
          <a:bodyPr/>
          <a:lstStyle/>
          <a:p>
            <a:fld id="{8C9855CC-6312-2D4C-BF86-C20DBEC90E95}" type="datetimeFigureOut">
              <a:rPr lang="en-US" smtClean="0"/>
              <a:t>4/17/2018</a:t>
            </a:fld>
            <a:endParaRPr lang="en-US"/>
          </a:p>
        </p:txBody>
      </p:sp>
      <p:sp>
        <p:nvSpPr>
          <p:cNvPr id="9" name="Slide Number Placeholder 5"/>
          <p:cNvSpPr>
            <a:spLocks noGrp="1"/>
          </p:cNvSpPr>
          <p:nvPr>
            <p:ph type="sldNum" sz="quarter" idx="4"/>
          </p:nvPr>
        </p:nvSpPr>
        <p:spPr>
          <a:xfrm>
            <a:off x="10837333" y="6470704"/>
            <a:ext cx="973667" cy="274320"/>
          </a:xfrm>
          <a:prstGeom prst="rect">
            <a:avLst/>
          </a:prstGeom>
        </p:spPr>
        <p:txBody>
          <a:bodyPr/>
          <a:lstStyle>
            <a:lvl1pPr algn="r">
              <a:defRPr/>
            </a:lvl1pPr>
          </a:lstStyle>
          <a:p>
            <a:fld id="{C55C9EE0-1650-FC40-A0D1-7D096801ADE8}" type="slidenum">
              <a:rPr lang="en-US" smtClean="0"/>
              <a:pPr/>
              <a:t>‹#›</a:t>
            </a:fld>
            <a:endParaRPr lang="en-US" dirty="0"/>
          </a:p>
        </p:txBody>
      </p:sp>
      <p:sp>
        <p:nvSpPr>
          <p:cNvPr id="10" name="Footer Placeholder 4"/>
          <p:cNvSpPr>
            <a:spLocks noGrp="1"/>
          </p:cNvSpPr>
          <p:nvPr>
            <p:ph type="ftr" sz="quarter" idx="3"/>
          </p:nvPr>
        </p:nvSpPr>
        <p:spPr>
          <a:xfrm>
            <a:off x="2039644" y="6470704"/>
            <a:ext cx="8204073" cy="274320"/>
          </a:xfrm>
          <a:prstGeom prst="rect">
            <a:avLst/>
          </a:prstGeom>
        </p:spPr>
        <p:txBody>
          <a:bodyPr/>
          <a:lstStyle>
            <a:lvl1pPr>
              <a:defRPr cap="none" baseline="0"/>
            </a:lvl1pPr>
          </a:lstStyle>
          <a:p>
            <a:pPr algn="ctr"/>
            <a:r>
              <a:rPr lang="en-US" dirty="0"/>
              <a:t>©️2018 Center for Literacy and Disability Studies, UNC Chapel Hill</a:t>
            </a:r>
          </a:p>
        </p:txBody>
      </p:sp>
    </p:spTree>
    <p:extLst>
      <p:ext uri="{BB962C8B-B14F-4D97-AF65-F5344CB8AC3E}">
        <p14:creationId xmlns:p14="http://schemas.microsoft.com/office/powerpoint/2010/main" val="72328722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Lst>
  <p:txStyles>
    <p:titleStyle>
      <a:lvl1pPr algn="l" defTabSz="914400" rtl="0" eaLnBrk="1" latinLnBrk="0" hangingPunct="1">
        <a:lnSpc>
          <a:spcPct val="80000"/>
        </a:lnSpc>
        <a:spcBef>
          <a:spcPct val="0"/>
        </a:spcBef>
        <a:buNone/>
        <a:defRPr sz="5000" kern="1200" cap="none" spc="100" baseline="0">
          <a:solidFill>
            <a:schemeClr val="accent2"/>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514601"/>
            <a:ext cx="10972800" cy="3611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978400" y="6400801"/>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91CF879-4700-4E47-A7E3-74EF38E50439}" type="slidenum">
              <a:rPr lang="en-US" smtClean="0"/>
              <a:pPr/>
              <a:t>‹#›</a:t>
            </a:fld>
            <a:endParaRPr lang="en-US" dirty="0"/>
          </a:p>
        </p:txBody>
      </p:sp>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5924"/>
            <a:ext cx="12192000" cy="1473724"/>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086" y="6324600"/>
            <a:ext cx="684125" cy="513094"/>
          </a:xfrm>
          <a:prstGeom prst="rect">
            <a:avLst/>
          </a:prstGeom>
        </p:spPr>
      </p:pic>
      <p:pic>
        <p:nvPicPr>
          <p:cNvPr id="9" name="Pictur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28720" y="6324600"/>
            <a:ext cx="1063280" cy="533400"/>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5924"/>
            <a:ext cx="12192000" cy="1473724"/>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086" y="6324600"/>
            <a:ext cx="684125" cy="513094"/>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28720" y="6324600"/>
            <a:ext cx="1063280" cy="533400"/>
          </a:xfrm>
          <a:prstGeom prst="rect">
            <a:avLst/>
          </a:prstGeom>
        </p:spPr>
      </p:pic>
    </p:spTree>
    <p:extLst>
      <p:ext uri="{BB962C8B-B14F-4D97-AF65-F5344CB8AC3E}">
        <p14:creationId xmlns:p14="http://schemas.microsoft.com/office/powerpoint/2010/main" val="215549632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32BE8-0AEA-46B0-BF8A-76AE12B2D5E0}" type="datetimeFigureOut">
              <a:rPr lang="en-US" smtClean="0"/>
              <a:t>4/17/2018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A4D0B-A416-44AB-BAD1-6D0C289F72D4}" type="slidenum">
              <a:rPr lang="en-US" smtClean="0"/>
              <a:t>‹#›</a:t>
            </a:fld>
            <a:endParaRPr lang="en-US"/>
          </a:p>
        </p:txBody>
      </p:sp>
    </p:spTree>
    <p:extLst>
      <p:ext uri="{BB962C8B-B14F-4D97-AF65-F5344CB8AC3E}">
        <p14:creationId xmlns:p14="http://schemas.microsoft.com/office/powerpoint/2010/main" val="163974454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4000"/>
            <a:lum/>
          </a:blip>
          <a:srcRect/>
          <a:stretch>
            <a:fillRect l="-9000" r="-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B61A1-5686-4240-B8EE-1F746E20A864}" type="datetimeFigureOut">
              <a:rPr lang="en-US" smtClean="0"/>
              <a:t>4/17/2018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921025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ED7206-FCE5-4DE1-AAC0-807A01ED7DFC}" type="datetimeFigureOut">
              <a:rPr lang="en-US" smtClean="0"/>
              <a:t>4/17/2018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C9571F1-DF79-49E0-AD1F-2EDDBDDD8434}" type="slidenum">
              <a:rPr lang="en-US" smtClean="0"/>
              <a:t>‹#›</a:t>
            </a:fld>
            <a:endParaRPr lang="en-US"/>
          </a:p>
        </p:txBody>
      </p:sp>
    </p:spTree>
    <p:extLst>
      <p:ext uri="{BB962C8B-B14F-4D97-AF65-F5344CB8AC3E}">
        <p14:creationId xmlns:p14="http://schemas.microsoft.com/office/powerpoint/2010/main" val="3805353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B7443-8900-A045-B72D-B363AA31E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44A8BA-A9CE-B94E-83F8-C5592E2EB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6CEBE-B1FF-9542-9273-600D30ED75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495A4-3FA2-2245-A197-19F8197974A7}" type="datetime1">
              <a:rPr lang="en-US" smtClean="0"/>
              <a:t>4/17/2018</a:t>
            </a:fld>
            <a:endParaRPr lang="en-US"/>
          </a:p>
        </p:txBody>
      </p:sp>
      <p:sp>
        <p:nvSpPr>
          <p:cNvPr id="5" name="Footer Placeholder 4">
            <a:extLst>
              <a:ext uri="{FF2B5EF4-FFF2-40B4-BE49-F238E27FC236}">
                <a16:creationId xmlns:a16="http://schemas.microsoft.com/office/drawing/2014/main" id="{D0D330A4-DE5E-6143-8B8C-F681AC9F0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F4BFCF-591E-364D-AE83-5A4F4C3FE7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EC429-3CFF-1044-A89C-929D49712F3B}" type="slidenum">
              <a:rPr lang="en-US" smtClean="0"/>
              <a:t>‹#›</a:t>
            </a:fld>
            <a:endParaRPr lang="en-US"/>
          </a:p>
        </p:txBody>
      </p:sp>
    </p:spTree>
    <p:extLst>
      <p:ext uri="{BB962C8B-B14F-4D97-AF65-F5344CB8AC3E}">
        <p14:creationId xmlns:p14="http://schemas.microsoft.com/office/powerpoint/2010/main" val="40731569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6B6C76-6F80-4F28-A475-7492D5F20C3B}"/>
              </a:ext>
            </a:extLst>
          </p:cNvPr>
          <p:cNvSpPr/>
          <p:nvPr userDrawn="1"/>
        </p:nvSpPr>
        <p:spPr>
          <a:xfrm>
            <a:off x="0" y="6257311"/>
            <a:ext cx="12192000" cy="600689"/>
          </a:xfrm>
          <a:prstGeom prst="rect">
            <a:avLst/>
          </a:prstGeom>
          <a:solidFill>
            <a:schemeClr val="bg1"/>
          </a:solidFill>
          <a:ln w="3175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6BCC86D-8BD7-4016-8567-E1642E216F5E}"/>
              </a:ext>
            </a:extLst>
          </p:cNvPr>
          <p:cNvPicPr>
            <a:picLocks noChangeAspect="1"/>
          </p:cNvPicPr>
          <p:nvPr userDrawn="1"/>
        </p:nvPicPr>
        <p:blipFill>
          <a:blip r:embed="rId11"/>
          <a:stretch>
            <a:fillRect/>
          </a:stretch>
        </p:blipFill>
        <p:spPr>
          <a:xfrm>
            <a:off x="73147" y="6283437"/>
            <a:ext cx="6766560" cy="544703"/>
          </a:xfrm>
          <a:prstGeom prst="rect">
            <a:avLst/>
          </a:prstGeom>
        </p:spPr>
      </p:pic>
      <p:sp>
        <p:nvSpPr>
          <p:cNvPr id="12" name="Rectangle 11">
            <a:extLst>
              <a:ext uri="{FF2B5EF4-FFF2-40B4-BE49-F238E27FC236}">
                <a16:creationId xmlns:a16="http://schemas.microsoft.com/office/drawing/2014/main" id="{3EFF483E-D7DB-4411-AFBA-3E55C6FD10E5}"/>
              </a:ext>
            </a:extLst>
          </p:cNvPr>
          <p:cNvSpPr/>
          <p:nvPr userDrawn="1"/>
        </p:nvSpPr>
        <p:spPr>
          <a:xfrm>
            <a:off x="-1" y="9328"/>
            <a:ext cx="12192000" cy="408683"/>
          </a:xfrm>
          <a:prstGeom prst="rect">
            <a:avLst/>
          </a:prstGeom>
          <a:solidFill>
            <a:schemeClr val="bg1"/>
          </a:solidFill>
          <a:ln w="3175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9830606"/>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4/17/2018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353066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390467"/>
            <a:ext cx="11360800" cy="1068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415600" y="1638233"/>
            <a:ext cx="11360800" cy="445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Source Code Pro"/>
                <a:ea typeface="Source Code Pro"/>
                <a:cs typeface="Source Code Pro"/>
                <a:sym typeface="Source Code Pro"/>
              </a:defRPr>
            </a:lvl1pPr>
            <a:lvl2pPr lvl="1" algn="r">
              <a:buNone/>
              <a:defRPr sz="1333">
                <a:solidFill>
                  <a:schemeClr val="accent1"/>
                </a:solidFill>
                <a:latin typeface="Source Code Pro"/>
                <a:ea typeface="Source Code Pro"/>
                <a:cs typeface="Source Code Pro"/>
                <a:sym typeface="Source Code Pro"/>
              </a:defRPr>
            </a:lvl2pPr>
            <a:lvl3pPr lvl="2" algn="r">
              <a:buNone/>
              <a:defRPr sz="1333">
                <a:solidFill>
                  <a:schemeClr val="accent1"/>
                </a:solidFill>
                <a:latin typeface="Source Code Pro"/>
                <a:ea typeface="Source Code Pro"/>
                <a:cs typeface="Source Code Pro"/>
                <a:sym typeface="Source Code Pro"/>
              </a:defRPr>
            </a:lvl3pPr>
            <a:lvl4pPr lvl="3" algn="r">
              <a:buNone/>
              <a:defRPr sz="1333">
                <a:solidFill>
                  <a:schemeClr val="accent1"/>
                </a:solidFill>
                <a:latin typeface="Source Code Pro"/>
                <a:ea typeface="Source Code Pro"/>
                <a:cs typeface="Source Code Pro"/>
                <a:sym typeface="Source Code Pro"/>
              </a:defRPr>
            </a:lvl4pPr>
            <a:lvl5pPr lvl="4" algn="r">
              <a:buNone/>
              <a:defRPr sz="1333">
                <a:solidFill>
                  <a:schemeClr val="accent1"/>
                </a:solidFill>
                <a:latin typeface="Source Code Pro"/>
                <a:ea typeface="Source Code Pro"/>
                <a:cs typeface="Source Code Pro"/>
                <a:sym typeface="Source Code Pro"/>
              </a:defRPr>
            </a:lvl5pPr>
            <a:lvl6pPr lvl="5" algn="r">
              <a:buNone/>
              <a:defRPr sz="1333">
                <a:solidFill>
                  <a:schemeClr val="accent1"/>
                </a:solidFill>
                <a:latin typeface="Source Code Pro"/>
                <a:ea typeface="Source Code Pro"/>
                <a:cs typeface="Source Code Pro"/>
                <a:sym typeface="Source Code Pro"/>
              </a:defRPr>
            </a:lvl6pPr>
            <a:lvl7pPr lvl="6" algn="r">
              <a:buNone/>
              <a:defRPr sz="1333">
                <a:solidFill>
                  <a:schemeClr val="accent1"/>
                </a:solidFill>
                <a:latin typeface="Source Code Pro"/>
                <a:ea typeface="Source Code Pro"/>
                <a:cs typeface="Source Code Pro"/>
                <a:sym typeface="Source Code Pro"/>
              </a:defRPr>
            </a:lvl7pPr>
            <a:lvl8pPr lvl="7" algn="r">
              <a:buNone/>
              <a:defRPr sz="1333">
                <a:solidFill>
                  <a:schemeClr val="accent1"/>
                </a:solidFill>
                <a:latin typeface="Source Code Pro"/>
                <a:ea typeface="Source Code Pro"/>
                <a:cs typeface="Source Code Pro"/>
                <a:sym typeface="Source Code Pro"/>
              </a:defRPr>
            </a:lvl8pPr>
            <a:lvl9pPr lvl="8" algn="r">
              <a:buNone/>
              <a:defRPr sz="1333">
                <a:solidFill>
                  <a:schemeClr val="accent1"/>
                </a:solidFill>
                <a:latin typeface="Source Code Pro"/>
                <a:ea typeface="Source Code Pro"/>
                <a:cs typeface="Source Code Pro"/>
                <a:sym typeface="Source Code Pro"/>
              </a:defRPr>
            </a:lvl9pPr>
          </a:lstStyle>
          <a:p>
            <a:pPr defTabSz="1219170">
              <a:buClr>
                <a:srgbClr val="000000"/>
              </a:buClr>
            </a:pPr>
            <a:fld id="{00000000-1234-1234-1234-123412341234}" type="slidenum">
              <a:rPr lang="en" kern="0" smtClean="0">
                <a:solidFill>
                  <a:srgbClr val="212121"/>
                </a:solidFill>
              </a:rPr>
              <a:pPr defTabSz="1219170">
                <a:buClr>
                  <a:srgbClr val="000000"/>
                </a:buClr>
              </a:pPr>
              <a:t>‹#›</a:t>
            </a:fld>
            <a:endParaRPr lang="en" kern="0">
              <a:solidFill>
                <a:srgbClr val="212121"/>
              </a:solidFill>
            </a:endParaRPr>
          </a:p>
        </p:txBody>
      </p:sp>
    </p:spTree>
    <p:extLst>
      <p:ext uri="{BB962C8B-B14F-4D97-AF65-F5344CB8AC3E}">
        <p14:creationId xmlns:p14="http://schemas.microsoft.com/office/powerpoint/2010/main" val="3403694895"/>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390467"/>
            <a:ext cx="11360800" cy="1068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415600" y="1638233"/>
            <a:ext cx="11360800" cy="445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Source Code Pro"/>
                <a:ea typeface="Source Code Pro"/>
                <a:cs typeface="Source Code Pro"/>
                <a:sym typeface="Source Code Pro"/>
              </a:defRPr>
            </a:lvl1pPr>
            <a:lvl2pPr lvl="1" algn="r">
              <a:buNone/>
              <a:defRPr sz="1333">
                <a:solidFill>
                  <a:schemeClr val="accent1"/>
                </a:solidFill>
                <a:latin typeface="Source Code Pro"/>
                <a:ea typeface="Source Code Pro"/>
                <a:cs typeface="Source Code Pro"/>
                <a:sym typeface="Source Code Pro"/>
              </a:defRPr>
            </a:lvl2pPr>
            <a:lvl3pPr lvl="2" algn="r">
              <a:buNone/>
              <a:defRPr sz="1333">
                <a:solidFill>
                  <a:schemeClr val="accent1"/>
                </a:solidFill>
                <a:latin typeface="Source Code Pro"/>
                <a:ea typeface="Source Code Pro"/>
                <a:cs typeface="Source Code Pro"/>
                <a:sym typeface="Source Code Pro"/>
              </a:defRPr>
            </a:lvl3pPr>
            <a:lvl4pPr lvl="3" algn="r">
              <a:buNone/>
              <a:defRPr sz="1333">
                <a:solidFill>
                  <a:schemeClr val="accent1"/>
                </a:solidFill>
                <a:latin typeface="Source Code Pro"/>
                <a:ea typeface="Source Code Pro"/>
                <a:cs typeface="Source Code Pro"/>
                <a:sym typeface="Source Code Pro"/>
              </a:defRPr>
            </a:lvl4pPr>
            <a:lvl5pPr lvl="4" algn="r">
              <a:buNone/>
              <a:defRPr sz="1333">
                <a:solidFill>
                  <a:schemeClr val="accent1"/>
                </a:solidFill>
                <a:latin typeface="Source Code Pro"/>
                <a:ea typeface="Source Code Pro"/>
                <a:cs typeface="Source Code Pro"/>
                <a:sym typeface="Source Code Pro"/>
              </a:defRPr>
            </a:lvl5pPr>
            <a:lvl6pPr lvl="5" algn="r">
              <a:buNone/>
              <a:defRPr sz="1333">
                <a:solidFill>
                  <a:schemeClr val="accent1"/>
                </a:solidFill>
                <a:latin typeface="Source Code Pro"/>
                <a:ea typeface="Source Code Pro"/>
                <a:cs typeface="Source Code Pro"/>
                <a:sym typeface="Source Code Pro"/>
              </a:defRPr>
            </a:lvl6pPr>
            <a:lvl7pPr lvl="6" algn="r">
              <a:buNone/>
              <a:defRPr sz="1333">
                <a:solidFill>
                  <a:schemeClr val="accent1"/>
                </a:solidFill>
                <a:latin typeface="Source Code Pro"/>
                <a:ea typeface="Source Code Pro"/>
                <a:cs typeface="Source Code Pro"/>
                <a:sym typeface="Source Code Pro"/>
              </a:defRPr>
            </a:lvl7pPr>
            <a:lvl8pPr lvl="7" algn="r">
              <a:buNone/>
              <a:defRPr sz="1333">
                <a:solidFill>
                  <a:schemeClr val="accent1"/>
                </a:solidFill>
                <a:latin typeface="Source Code Pro"/>
                <a:ea typeface="Source Code Pro"/>
                <a:cs typeface="Source Code Pro"/>
                <a:sym typeface="Source Code Pro"/>
              </a:defRPr>
            </a:lvl8pPr>
            <a:lvl9pPr lvl="8" algn="r">
              <a:buNone/>
              <a:defRPr sz="1333">
                <a:solidFill>
                  <a:schemeClr val="accent1"/>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3271664"/>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Shape 13"/>
          <p:cNvSpPr txBox="1">
            <a:spLocks noGrp="1"/>
          </p:cNvSpPr>
          <p:nvPr>
            <p:ph type="body" idx="1"/>
          </p:nvPr>
        </p:nvSpPr>
        <p:spPr>
          <a:xfrm>
            <a:off x="1097280" y="1845734"/>
            <a:ext cx="1005840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cxnSp>
        <p:nvCxnSpPr>
          <p:cNvPr id="17" name="Shape 17"/>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019859150"/>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4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43.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43.xml"/><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143.xml"/><Relationship Id="rId5" Type="http://schemas.openxmlformats.org/officeDocument/2006/relationships/image" Target="../media/image44.JP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5.jpeg"/><Relationship Id="rId7"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48.xml"/><Relationship Id="rId6" Type="http://schemas.openxmlformats.org/officeDocument/2006/relationships/image" Target="../media/image47.jpeg"/><Relationship Id="rId5" Type="http://schemas.openxmlformats.org/officeDocument/2006/relationships/image" Target="../media/image46.jpg"/><Relationship Id="rId10" Type="http://schemas.openxmlformats.org/officeDocument/2006/relationships/image" Target="../media/image50.jpeg"/><Relationship Id="rId4" Type="http://schemas.openxmlformats.org/officeDocument/2006/relationships/image" Target="../media/image36.jpeg"/><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59.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mailto:chris.lemons@Vanderbilt.edu"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78.xml"/></Relationships>
</file>

<file path=ppt/slides/_rels/slide40.xml.rels><?xml version="1.0" encoding="UTF-8" standalone="yes"?>
<Relationships xmlns="http://schemas.openxmlformats.org/package/2006/relationships"><Relationship Id="rId3" Type="http://schemas.openxmlformats.org/officeDocument/2006/relationships/hyperlink" Target="http://www.corestandards.org/ELA-Literacy/RF/K/3/b/" TargetMode="External"/><Relationship Id="rId2" Type="http://schemas.openxmlformats.org/officeDocument/2006/relationships/hyperlink" Target="http://www.corestandards.org/ELA-Literacy/RF/K/3/" TargetMode="External"/><Relationship Id="rId1" Type="http://schemas.openxmlformats.org/officeDocument/2006/relationships/slideLayout" Target="../slideLayouts/slideLayout7.xml"/><Relationship Id="rId5" Type="http://schemas.openxmlformats.org/officeDocument/2006/relationships/hyperlink" Target="http://www.corestandards.org/ELA-Literacy/RF/1/2/d/" TargetMode="External"/><Relationship Id="rId4" Type="http://schemas.openxmlformats.org/officeDocument/2006/relationships/hyperlink" Target="http://www.corestandards.org/ELA-Literacy/RF/1/2/"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www.corestandards.org/ELA-Literacy/RF/1/2/d/"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46.xml"/><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iris.peabody.vanderbilt.edu/module/dbi1/" TargetMode="External"/><Relationship Id="rId2" Type="http://schemas.openxmlformats.org/officeDocument/2006/relationships/hyperlink" Target="https://intensiveintervention.org/" TargetMode="External"/><Relationship Id="rId1" Type="http://schemas.openxmlformats.org/officeDocument/2006/relationships/slideLayout" Target="../slideLayouts/slideLayout7.xml"/><Relationship Id="rId6" Type="http://schemas.openxmlformats.org/officeDocument/2006/relationships/image" Target="../media/image60.tiff"/><Relationship Id="rId5" Type="http://schemas.openxmlformats.org/officeDocument/2006/relationships/hyperlink" Target="http://nclii.org/" TargetMode="External"/><Relationship Id="rId4" Type="http://schemas.openxmlformats.org/officeDocument/2006/relationships/hyperlink" Target="https://iris.peabody.vanderbilt.edu/module/dbi2/"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6.xml"/><Relationship Id="rId1" Type="http://schemas.openxmlformats.org/officeDocument/2006/relationships/tags" Target="../tags/tag1.xml"/><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2.xml"/><Relationship Id="rId1" Type="http://schemas.openxmlformats.org/officeDocument/2006/relationships/tags" Target="../tags/tag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9.xml"/><Relationship Id="rId1" Type="http://schemas.openxmlformats.org/officeDocument/2006/relationships/tags" Target="../tags/tag3.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9.xml"/><Relationship Id="rId1" Type="http://schemas.openxmlformats.org/officeDocument/2006/relationships/tags" Target="../tags/tag4.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105.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0.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2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8.xml"/><Relationship Id="rId1" Type="http://schemas.openxmlformats.org/officeDocument/2006/relationships/slideLayout" Target="../slideLayouts/slideLayout136.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6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6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67.xml"/><Relationship Id="rId5" Type="http://schemas.openxmlformats.org/officeDocument/2006/relationships/image" Target="../media/image83.png"/><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4.xml"/><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3" Type="http://schemas.openxmlformats.org/officeDocument/2006/relationships/hyperlink" Target="http://www.dec-sped.org/dec-recommended-practices" TargetMode="External"/><Relationship Id="rId7" Type="http://schemas.openxmlformats.org/officeDocument/2006/relationships/hyperlink" Target="https://www2.ed.gov/about/inits/ed/earlylearning/files/policy-statement-on-family-engagement.pdf" TargetMode="External"/><Relationship Id="rId2" Type="http://schemas.openxmlformats.org/officeDocument/2006/relationships/notesSlide" Target="../notesSlides/notesSlide45.xml"/><Relationship Id="rId1" Type="http://schemas.openxmlformats.org/officeDocument/2006/relationships/slideLayout" Target="../slideLayouts/slideLayout61.xml"/><Relationship Id="rId6" Type="http://schemas.openxmlformats.org/officeDocument/2006/relationships/hyperlink" Target="https://bookstore.dec-sped.org/product-p/decrp3.htm" TargetMode="External"/><Relationship Id="rId5" Type="http://schemas.openxmlformats.org/officeDocument/2006/relationships/hyperlink" Target="https://sites.ed.gov/idea/files/qa-endrewcase-12-07-2017.pdf" TargetMode="External"/><Relationship Id="rId4" Type="http://schemas.openxmlformats.org/officeDocument/2006/relationships/hyperlink" Target="http://www.dec-sped.org/product-page/dec-recommended-practices-enhancing-services-for-young-children"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8406A-EF78-4B2E-B25C-5ADF8452E1CC}"/>
              </a:ext>
            </a:extLst>
          </p:cNvPr>
          <p:cNvSpPr>
            <a:spLocks noGrp="1"/>
          </p:cNvSpPr>
          <p:nvPr>
            <p:ph type="title"/>
          </p:nvPr>
        </p:nvSpPr>
        <p:spPr>
          <a:xfrm>
            <a:off x="3086741" y="1989630"/>
            <a:ext cx="8978259" cy="2878741"/>
          </a:xfrm>
        </p:spPr>
        <p:txBody>
          <a:bodyPr anchor="ctr"/>
          <a:lstStyle/>
          <a:p>
            <a:r>
              <a:rPr lang="en-US" dirty="0"/>
              <a:t>High Expectations and Appropriate Supports: The Importance of IEPs</a:t>
            </a:r>
          </a:p>
        </p:txBody>
      </p:sp>
    </p:spTree>
    <p:extLst>
      <p:ext uri="{BB962C8B-B14F-4D97-AF65-F5344CB8AC3E}">
        <p14:creationId xmlns:p14="http://schemas.microsoft.com/office/powerpoint/2010/main" val="2098924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2192000" cy="1143000"/>
          </a:xfrm>
        </p:spPr>
        <p:txBody>
          <a:bodyPr>
            <a:normAutofit/>
          </a:bodyPr>
          <a:lstStyle/>
          <a:p>
            <a:pPr algn="ctr"/>
            <a:r>
              <a:rPr lang="en-US" sz="6000" b="1" dirty="0">
                <a:latin typeface="+mn-lt"/>
              </a:rPr>
              <a:t>Appeal to the U.S. Supreme Court</a:t>
            </a:r>
          </a:p>
        </p:txBody>
      </p:sp>
      <p:sp>
        <p:nvSpPr>
          <p:cNvPr id="3" name="Content Placeholder 2"/>
          <p:cNvSpPr>
            <a:spLocks noGrp="1"/>
          </p:cNvSpPr>
          <p:nvPr>
            <p:ph idx="1"/>
          </p:nvPr>
        </p:nvSpPr>
        <p:spPr>
          <a:xfrm>
            <a:off x="1574800" y="1424355"/>
            <a:ext cx="9042400" cy="4322396"/>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sz="3733" dirty="0">
                <a:solidFill>
                  <a:schemeClr val="tx1"/>
                </a:solidFill>
              </a:rPr>
              <a:t>On </a:t>
            </a:r>
            <a:r>
              <a:rPr lang="en-US" sz="3733" dirty="0"/>
              <a:t>December 22, 2015 the parents appealed to the U.S. Supreme Court</a:t>
            </a:r>
          </a:p>
          <a:p>
            <a:endParaRPr lang="en-US" sz="3733" dirty="0"/>
          </a:p>
          <a:p>
            <a:r>
              <a:rPr lang="en-US" sz="3733" b="1" u="sng" dirty="0">
                <a:solidFill>
                  <a:schemeClr val="tx1"/>
                </a:solidFill>
              </a:rPr>
              <a:t>Question Presented: </a:t>
            </a:r>
            <a:r>
              <a:rPr lang="en-US" sz="3733" dirty="0"/>
              <a:t>What is the level of educational benefit school districts must confer on children with disabilities to provide them with the free appropriate public education guaranteed by the Individuals with Disabilities Education Act?</a:t>
            </a:r>
          </a:p>
          <a:p>
            <a:endParaRPr lang="en-US" sz="3733" dirty="0">
              <a:solidFill>
                <a:schemeClr val="tx1"/>
              </a:solidFill>
            </a:endParaRPr>
          </a:p>
          <a:p>
            <a:endParaRPr lang="en-US" sz="3733" dirty="0">
              <a:solidFill>
                <a:schemeClr val="tx1"/>
              </a:solidFill>
            </a:endParaRPr>
          </a:p>
          <a:p>
            <a:pPr marL="0" indent="0">
              <a:buNone/>
            </a:pPr>
            <a:endParaRPr lang="en-US" sz="3733" b="1" dirty="0"/>
          </a:p>
        </p:txBody>
      </p:sp>
      <p:sp>
        <p:nvSpPr>
          <p:cNvPr id="5" name="TextBox 4"/>
          <p:cNvSpPr txBox="1"/>
          <p:nvPr/>
        </p:nvSpPr>
        <p:spPr>
          <a:xfrm>
            <a:off x="1716666" y="5913806"/>
            <a:ext cx="81755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Certiorari Granted on September 29, 2016 </a:t>
            </a:r>
          </a:p>
        </p:txBody>
      </p:sp>
    </p:spTree>
    <p:extLst>
      <p:ext uri="{BB962C8B-B14F-4D97-AF65-F5344CB8AC3E}">
        <p14:creationId xmlns:p14="http://schemas.microsoft.com/office/powerpoint/2010/main" val="496811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53278"/>
            <a:ext cx="12049760" cy="1143000"/>
          </a:xfrm>
        </p:spPr>
        <p:txBody>
          <a:bodyPr>
            <a:normAutofit/>
          </a:bodyPr>
          <a:lstStyle/>
          <a:p>
            <a:pPr algn="ctr"/>
            <a:r>
              <a:rPr lang="en-US" sz="6000" b="1" dirty="0">
                <a:latin typeface="+mn-lt"/>
              </a:rPr>
              <a:t>Oral Arguments: January 11, 2017</a:t>
            </a:r>
          </a:p>
        </p:txBody>
      </p:sp>
      <p:pic>
        <p:nvPicPr>
          <p:cNvPr id="4" name="Picture 3" descr="Image of Supreme court justices: Roberts, Kennedy, Thomas, Alito, Ginsburg, Kagan, Sotomayor, Brey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166" y="1117511"/>
            <a:ext cx="8769668" cy="4997088"/>
          </a:xfrm>
          <a:prstGeom prst="rect">
            <a:avLst/>
          </a:prstGeom>
        </p:spPr>
      </p:pic>
      <p:pic>
        <p:nvPicPr>
          <p:cNvPr id="7" name="Picture 6" descr="Seal of the Supreme Court of the United Stat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142" y="5069633"/>
            <a:ext cx="1044966" cy="1044966"/>
          </a:xfrm>
          <a:prstGeom prst="rect">
            <a:avLst/>
          </a:prstGeom>
        </p:spPr>
      </p:pic>
    </p:spTree>
    <p:extLst>
      <p:ext uri="{BB962C8B-B14F-4D97-AF65-F5344CB8AC3E}">
        <p14:creationId xmlns:p14="http://schemas.microsoft.com/office/powerpoint/2010/main" val="48965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320"/>
            <a:ext cx="12192000" cy="1143000"/>
          </a:xfrm>
        </p:spPr>
        <p:txBody>
          <a:bodyPr>
            <a:noAutofit/>
          </a:bodyPr>
          <a:lstStyle/>
          <a:p>
            <a:pPr algn="ctr"/>
            <a:r>
              <a:rPr lang="en-US" sz="5400" b="1" dirty="0">
                <a:latin typeface="+mn-lt"/>
              </a:rPr>
              <a:t>Supreme Court Ruling:  March 22, 2017</a:t>
            </a:r>
          </a:p>
        </p:txBody>
      </p:sp>
      <p:pic>
        <p:nvPicPr>
          <p:cNvPr id="4" name="Picture 3" descr="Photo of Justice Rober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9999"/>
            <a:ext cx="2600579" cy="3202683"/>
          </a:xfrm>
          <a:prstGeom prst="rect">
            <a:avLst/>
          </a:prstGeom>
        </p:spPr>
      </p:pic>
      <p:sp>
        <p:nvSpPr>
          <p:cNvPr id="3" name="TextBox 2">
            <a:extLst>
              <a:ext uri="{FF2B5EF4-FFF2-40B4-BE49-F238E27FC236}">
                <a16:creationId xmlns:a16="http://schemas.microsoft.com/office/drawing/2014/main" id="{0A6292EB-9FBB-AF41-B25F-4045402EE680}"/>
              </a:ext>
            </a:extLst>
          </p:cNvPr>
          <p:cNvSpPr txBox="1"/>
          <p:nvPr/>
        </p:nvSpPr>
        <p:spPr>
          <a:xfrm>
            <a:off x="2600579" y="1671023"/>
            <a:ext cx="8960936"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“To meet its substantive obligation under the IDEA, a school must offer an IEP reasonably calculated to enable a child to make </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charset="0"/>
                <a:cs typeface="Times New Roman" panose="02020603050405020304" pitchFamily="18" charset="0"/>
              </a:rPr>
              <a:t>progress appropriate</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in light of the child’s circumstances.”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Endrew</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2017,</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p.</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7144ACA-A076-A544-8854-D90F9678667B}"/>
              </a:ext>
            </a:extLst>
          </p:cNvPr>
          <p:cNvSpPr txBox="1">
            <a:spLocks/>
          </p:cNvSpPr>
          <p:nvPr/>
        </p:nvSpPr>
        <p:spPr>
          <a:xfrm>
            <a:off x="0" y="175924"/>
            <a:ext cx="121920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j-ea"/>
                <a:cs typeface="+mj-cs"/>
              </a:rPr>
              <a:t>Supreme Court Ruling:  March 22, 2017</a:t>
            </a:r>
            <a:endPar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79985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A1E393-BBB5-4F22-846B-2B875D286B1E}"/>
              </a:ext>
            </a:extLst>
          </p:cNvPr>
          <p:cNvSpPr>
            <a:spLocks noGrp="1"/>
          </p:cNvSpPr>
          <p:nvPr>
            <p:ph type="title"/>
          </p:nvPr>
        </p:nvSpPr>
        <p:spPr/>
        <p:txBody>
          <a:bodyPr anchor="ctr"/>
          <a:lstStyle/>
          <a:p>
            <a:r>
              <a:rPr lang="en-US" dirty="0"/>
              <a:t>Supporting Each Child’s Individual Needs</a:t>
            </a:r>
          </a:p>
        </p:txBody>
      </p:sp>
    </p:spTree>
    <p:extLst>
      <p:ext uri="{BB962C8B-B14F-4D97-AF65-F5344CB8AC3E}">
        <p14:creationId xmlns:p14="http://schemas.microsoft.com/office/powerpoint/2010/main" val="2174219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Supporting Each Child’s Individual Needs</a:t>
            </a:r>
            <a:endParaRPr lang="en-US" dirty="0">
              <a:solidFill>
                <a:schemeClr val="accent2"/>
              </a:solidFill>
            </a:endParaRPr>
          </a:p>
        </p:txBody>
      </p:sp>
      <p:sp>
        <p:nvSpPr>
          <p:cNvPr id="3" name="Subtitle 2"/>
          <p:cNvSpPr>
            <a:spLocks noGrp="1"/>
          </p:cNvSpPr>
          <p:nvPr>
            <p:ph type="subTitle" idx="1"/>
          </p:nvPr>
        </p:nvSpPr>
        <p:spPr>
          <a:xfrm>
            <a:off x="1943103" y="3033755"/>
            <a:ext cx="8303416" cy="1463040"/>
          </a:xfrm>
        </p:spPr>
        <p:txBody>
          <a:bodyPr>
            <a:normAutofit/>
          </a:bodyPr>
          <a:lstStyle/>
          <a:p>
            <a:r>
              <a:rPr lang="en-US" sz="2000" dirty="0">
                <a:solidFill>
                  <a:schemeClr val="accent2"/>
                </a:solidFill>
              </a:rPr>
              <a:t>Karen Erickson, PhD</a:t>
            </a:r>
          </a:p>
          <a:p>
            <a:r>
              <a:rPr lang="en-US" sz="2000" dirty="0"/>
              <a:t>Yoder Distinguished Professor, Director Center for Literacy &amp; Disability Studies</a:t>
            </a:r>
          </a:p>
          <a:p>
            <a:r>
              <a:rPr lang="en-US" sz="2000" dirty="0">
                <a:solidFill>
                  <a:schemeClr val="accent2"/>
                </a:solidFill>
              </a:rPr>
              <a:t>University of North Carolina at Chapel Hill</a:t>
            </a:r>
          </a:p>
        </p:txBody>
      </p:sp>
    </p:spTree>
    <p:extLst>
      <p:ext uri="{BB962C8B-B14F-4D97-AF65-F5344CB8AC3E}">
        <p14:creationId xmlns:p14="http://schemas.microsoft.com/office/powerpoint/2010/main" val="1600713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4626" y="323651"/>
            <a:ext cx="10711559" cy="1499616"/>
          </a:xfrm>
        </p:spPr>
        <p:txBody>
          <a:bodyPr/>
          <a:lstStyle/>
          <a:p>
            <a:r>
              <a:rPr lang="en-US" dirty="0"/>
              <a:t>High Expectations for All</a:t>
            </a:r>
          </a:p>
        </p:txBody>
      </p:sp>
      <p:pic>
        <p:nvPicPr>
          <p:cNvPr id="6" name="Picture 5" descr="Student with Disabil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748" y="1776205"/>
            <a:ext cx="1930400" cy="1930400"/>
          </a:xfrm>
          <a:prstGeom prst="rect">
            <a:avLst/>
          </a:prstGeom>
          <a:ln>
            <a:noFill/>
          </a:ln>
          <a:effectLst>
            <a:outerShdw blurRad="292100" dist="139700" dir="2700000" algn="tl" rotWithShape="0">
              <a:srgbClr val="333333">
                <a:alpha val="65000"/>
              </a:srgbClr>
            </a:outerShdw>
          </a:effectLst>
        </p:spPr>
      </p:pic>
      <p:pic>
        <p:nvPicPr>
          <p:cNvPr id="7" name="Picture 6" descr="Student with Disabil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312" y="1823267"/>
            <a:ext cx="3128963" cy="3005907"/>
          </a:xfrm>
          <a:prstGeom prst="rect">
            <a:avLst/>
          </a:prstGeom>
          <a:ln>
            <a:noFill/>
          </a:ln>
          <a:effectLst>
            <a:outerShdw blurRad="292100" dist="139700" dir="2700000" algn="tl" rotWithShape="0">
              <a:srgbClr val="333333">
                <a:alpha val="65000"/>
              </a:srgbClr>
            </a:outerShdw>
          </a:effectLst>
        </p:spPr>
      </p:pic>
      <p:pic>
        <p:nvPicPr>
          <p:cNvPr id="8" name="Picture 7" descr="Student with Disabilit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7062" y="3869814"/>
            <a:ext cx="2633663" cy="2473931"/>
          </a:xfrm>
          <a:prstGeom prst="rect">
            <a:avLst/>
          </a:prstGeom>
          <a:ln>
            <a:noFill/>
          </a:ln>
          <a:effectLst>
            <a:outerShdw blurRad="292100" dist="139700" dir="2700000" algn="tl" rotWithShape="0">
              <a:srgbClr val="333333">
                <a:alpha val="65000"/>
              </a:srgbClr>
            </a:outerShdw>
          </a:effectLst>
        </p:spPr>
      </p:pic>
      <p:pic>
        <p:nvPicPr>
          <p:cNvPr id="9" name="Picture 8" descr="Student with Disabilit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968" y="2243137"/>
            <a:ext cx="1986100" cy="3783420"/>
          </a:xfrm>
          <a:prstGeom prst="rect">
            <a:avLst/>
          </a:prstGeom>
          <a:ln>
            <a:noFill/>
          </a:ln>
          <a:effectLst>
            <a:outerShdw blurRad="292100" dist="139700" dir="2700000" algn="tl" rotWithShape="0">
              <a:srgbClr val="333333">
                <a:alpha val="65000"/>
              </a:srgbClr>
            </a:outerShdw>
          </a:effectLst>
        </p:spPr>
      </p:pic>
      <p:pic>
        <p:nvPicPr>
          <p:cNvPr id="10" name="Picture 9" descr="Student with Disabilit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230" y="2212511"/>
            <a:ext cx="2386256" cy="2894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285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8927" y="2676841"/>
            <a:ext cx="10711559" cy="1499616"/>
          </a:xfrm>
        </p:spPr>
        <p:txBody>
          <a:bodyPr>
            <a:noAutofit/>
          </a:bodyPr>
          <a:lstStyle/>
          <a:p>
            <a:r>
              <a:rPr lang="en-US" sz="14900" dirty="0"/>
              <a:t>MASTERY</a:t>
            </a:r>
            <a:endParaRPr lang="en-US" sz="4800" dirty="0"/>
          </a:p>
        </p:txBody>
      </p:sp>
    </p:spTree>
    <p:extLst>
      <p:ext uri="{BB962C8B-B14F-4D97-AF65-F5344CB8AC3E}">
        <p14:creationId xmlns:p14="http://schemas.microsoft.com/office/powerpoint/2010/main" val="133713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8927" y="2676841"/>
            <a:ext cx="10711559" cy="1499616"/>
          </a:xfrm>
        </p:spPr>
        <p:txBody>
          <a:bodyPr>
            <a:noAutofit/>
          </a:bodyPr>
          <a:lstStyle/>
          <a:p>
            <a:r>
              <a:rPr lang="en-US" sz="14900" dirty="0"/>
              <a:t>MASTERY</a:t>
            </a:r>
            <a:endParaRPr lang="en-US" sz="4800" dirty="0"/>
          </a:p>
        </p:txBody>
      </p:sp>
      <p:sp>
        <p:nvSpPr>
          <p:cNvPr id="3" name="Title 1"/>
          <p:cNvSpPr txBox="1">
            <a:spLocks/>
          </p:cNvSpPr>
          <p:nvPr/>
        </p:nvSpPr>
        <p:spPr>
          <a:xfrm>
            <a:off x="878926" y="4448491"/>
            <a:ext cx="10711559" cy="1499616"/>
          </a:xfrm>
          <a:prstGeom prst="rect">
            <a:avLst/>
          </a:prstGeom>
        </p:spPr>
        <p:txBody>
          <a:bodyPr vert="horz" lIns="91440" tIns="45720" rIns="91440" bIns="45720" rtlCol="0" anchor="ctr" anchorCtr="1">
            <a:normAutofit/>
          </a:bodyPr>
          <a:lstStyle>
            <a:lvl1pPr algn="l" defTabSz="914400" rtl="0" eaLnBrk="1" latinLnBrk="0" hangingPunct="1">
              <a:lnSpc>
                <a:spcPct val="80000"/>
              </a:lnSpc>
              <a:spcBef>
                <a:spcPct val="0"/>
              </a:spcBef>
              <a:buNone/>
              <a:defRPr sz="5000" kern="1200" cap="none" spc="100" baseline="0">
                <a:solidFill>
                  <a:schemeClr val="accent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none" spc="100" normalizeH="0" baseline="0" noProof="0">
                <a:ln>
                  <a:noFill/>
                </a:ln>
                <a:solidFill>
                  <a:srgbClr val="003A48"/>
                </a:solidFill>
                <a:effectLst/>
                <a:uLnTx/>
                <a:uFillTx/>
                <a:latin typeface="Cambria" panose="02040503050406030204"/>
                <a:ea typeface="+mj-ea"/>
                <a:cs typeface="+mj-cs"/>
              </a:rPr>
              <a:t>80% accuracy on 4 of 5 days</a:t>
            </a:r>
            <a:endParaRPr kumimoji="0" lang="en-US" sz="5000" b="0" i="0" u="none" strike="noStrike" kern="1200" cap="none" spc="100" normalizeH="0" baseline="0" noProof="0" dirty="0">
              <a:ln>
                <a:noFill/>
              </a:ln>
              <a:solidFill>
                <a:srgbClr val="003A48"/>
              </a:solidFill>
              <a:effectLst/>
              <a:uLnTx/>
              <a:uFillTx/>
              <a:latin typeface="Cambria" panose="02040503050406030204"/>
              <a:ea typeface="+mj-ea"/>
              <a:cs typeface="+mj-cs"/>
            </a:endParaRPr>
          </a:p>
        </p:txBody>
      </p:sp>
    </p:spTree>
    <p:extLst>
      <p:ext uri="{BB962C8B-B14F-4D97-AF65-F5344CB8AC3E}">
        <p14:creationId xmlns:p14="http://schemas.microsoft.com/office/powerpoint/2010/main" val="1320377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052" y="2391091"/>
            <a:ext cx="10711559" cy="1499616"/>
          </a:xfrm>
        </p:spPr>
        <p:txBody>
          <a:bodyPr>
            <a:normAutofit/>
          </a:bodyPr>
          <a:lstStyle/>
          <a:p>
            <a:r>
              <a:rPr lang="en-US" sz="9600" dirty="0"/>
              <a:t>U</a:t>
            </a:r>
            <a:r>
              <a:rPr lang="en-US" sz="5400" dirty="0"/>
              <a:t>niversal</a:t>
            </a:r>
            <a:r>
              <a:rPr lang="en-US" sz="8800" dirty="0"/>
              <a:t> </a:t>
            </a:r>
            <a:r>
              <a:rPr lang="en-US" sz="9600" dirty="0"/>
              <a:t>D</a:t>
            </a:r>
            <a:r>
              <a:rPr lang="en-US" sz="4800" dirty="0"/>
              <a:t>esign</a:t>
            </a:r>
            <a:r>
              <a:rPr lang="en-US" sz="8800" dirty="0"/>
              <a:t> </a:t>
            </a:r>
            <a:r>
              <a:rPr lang="en-US" sz="4800" dirty="0"/>
              <a:t>for</a:t>
            </a:r>
            <a:r>
              <a:rPr lang="en-US" sz="8800" dirty="0"/>
              <a:t> </a:t>
            </a:r>
            <a:r>
              <a:rPr lang="en-US" sz="9600" dirty="0"/>
              <a:t>L</a:t>
            </a:r>
            <a:r>
              <a:rPr lang="en-US" sz="4800" dirty="0"/>
              <a:t>earning</a:t>
            </a:r>
          </a:p>
        </p:txBody>
      </p:sp>
    </p:spTree>
    <p:extLst>
      <p:ext uri="{BB962C8B-B14F-4D97-AF65-F5344CB8AC3E}">
        <p14:creationId xmlns:p14="http://schemas.microsoft.com/office/powerpoint/2010/main" val="195188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Learning that Builds Over Time</a:t>
            </a:r>
          </a:p>
        </p:txBody>
      </p:sp>
      <p:pic>
        <p:nvPicPr>
          <p:cNvPr id="5" name="Picture 4" descr="Student with Disabil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6120" y="2324039"/>
            <a:ext cx="4594726" cy="3446044"/>
          </a:xfrm>
          <a:prstGeom prst="rect">
            <a:avLst/>
          </a:prstGeom>
          <a:ln>
            <a:noFill/>
          </a:ln>
          <a:effectLst>
            <a:outerShdw blurRad="292100" dist="139700" dir="2700000" algn="tl" rotWithShape="0">
              <a:srgbClr val="333333">
                <a:alpha val="65000"/>
              </a:srgbClr>
            </a:outerShdw>
          </a:effectLst>
        </p:spPr>
      </p:pic>
      <p:pic>
        <p:nvPicPr>
          <p:cNvPr id="6" name="Picture 5" descr="image of 5 students with disabilities. " title="decorative images of various students"/>
          <p:cNvPicPr>
            <a:picLocks noChangeAspect="1"/>
          </p:cNvPicPr>
          <p:nvPr/>
        </p:nvPicPr>
        <p:blipFill rotWithShape="1">
          <a:blip r:embed="rId4" cstate="print">
            <a:extLst>
              <a:ext uri="{28A0092B-C50C-407E-A947-70E740481C1C}">
                <a14:useLocalDpi xmlns:a14="http://schemas.microsoft.com/office/drawing/2010/main" val="0"/>
              </a:ext>
            </a:extLst>
          </a:blip>
          <a:srcRect t="21461" r="16667" b="22222"/>
          <a:stretch/>
        </p:blipFill>
        <p:spPr>
          <a:xfrm>
            <a:off x="5016627" y="2172702"/>
            <a:ext cx="6537814" cy="33136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2354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a:bodyPr>
          <a:lstStyle/>
          <a:p>
            <a:r>
              <a:rPr lang="en-US" dirty="0"/>
              <a:t>Factors that drive high expectations, such as child, family and other stakeholder engagement, and the support children and families need to meet those expectations; </a:t>
            </a:r>
          </a:p>
          <a:p>
            <a:r>
              <a:rPr lang="en-US" dirty="0"/>
              <a:t>Supporting States to ensure that each child has access to an education that best meets her or his unique and individual needs; </a:t>
            </a:r>
          </a:p>
          <a:p>
            <a:r>
              <a:rPr lang="en-US" dirty="0"/>
              <a:t>How high expectations relate to State academic content standards; and</a:t>
            </a:r>
          </a:p>
          <a:p>
            <a:r>
              <a:rPr lang="en-US" dirty="0"/>
              <a:t>How we can support States/LEAs to incorporate evidence-based practices in the IEP.</a:t>
            </a:r>
          </a:p>
        </p:txBody>
      </p:sp>
      <p:sp>
        <p:nvSpPr>
          <p:cNvPr id="4" name="Title 3"/>
          <p:cNvSpPr>
            <a:spLocks noGrp="1"/>
          </p:cNvSpPr>
          <p:nvPr>
            <p:ph type="title"/>
          </p:nvPr>
        </p:nvSpPr>
        <p:spPr/>
        <p:txBody>
          <a:bodyPr/>
          <a:lstStyle/>
          <a:p>
            <a:r>
              <a:rPr lang="en-US" dirty="0"/>
              <a:t>Today we will focus on:</a:t>
            </a:r>
          </a:p>
        </p:txBody>
      </p:sp>
    </p:spTree>
    <p:extLst>
      <p:ext uri="{BB962C8B-B14F-4D97-AF65-F5344CB8AC3E}">
        <p14:creationId xmlns:p14="http://schemas.microsoft.com/office/powerpoint/2010/main" val="3279730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udent with Disabil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149" y="3431041"/>
            <a:ext cx="4473036" cy="2974093"/>
          </a:xfrm>
          <a:prstGeom prst="rect">
            <a:avLst/>
          </a:prstGeom>
        </p:spPr>
      </p:pic>
      <p:sp>
        <p:nvSpPr>
          <p:cNvPr id="2" name="Title 1"/>
          <p:cNvSpPr>
            <a:spLocks noGrp="1"/>
          </p:cNvSpPr>
          <p:nvPr>
            <p:ph type="title"/>
          </p:nvPr>
        </p:nvSpPr>
        <p:spPr/>
        <p:txBody>
          <a:bodyPr/>
          <a:lstStyle/>
          <a:p>
            <a:r>
              <a:rPr lang="en-US" dirty="0"/>
              <a:t>Active Participation and Interaction</a:t>
            </a:r>
          </a:p>
        </p:txBody>
      </p:sp>
      <p:pic>
        <p:nvPicPr>
          <p:cNvPr id="4" name="Picture 3" descr="Student with Disability"/>
          <p:cNvPicPr>
            <a:picLocks noChangeAspect="1"/>
          </p:cNvPicPr>
          <p:nvPr/>
        </p:nvPicPr>
        <p:blipFill rotWithShape="1">
          <a:blip r:embed="rId4"/>
          <a:srcRect t="3382" r="1296" b="4036"/>
          <a:stretch/>
        </p:blipFill>
        <p:spPr>
          <a:xfrm>
            <a:off x="6087109" y="1650675"/>
            <a:ext cx="5606924" cy="2645280"/>
          </a:xfrm>
          <a:prstGeom prst="rect">
            <a:avLst/>
          </a:prstGeom>
          <a:ln>
            <a:noFill/>
          </a:ln>
          <a:effectLst>
            <a:outerShdw blurRad="292100" dist="139700" dir="2700000" algn="tl" rotWithShape="0">
              <a:srgbClr val="333333">
                <a:alpha val="65000"/>
              </a:srgbClr>
            </a:outerShdw>
          </a:effectLst>
        </p:spPr>
      </p:pic>
      <p:pic>
        <p:nvPicPr>
          <p:cNvPr id="5" name="Picture 4" descr="Student with Disabilit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76" y="1820449"/>
            <a:ext cx="3467819" cy="2305731"/>
          </a:xfrm>
          <a:prstGeom prst="rect">
            <a:avLst/>
          </a:prstGeom>
        </p:spPr>
      </p:pic>
    </p:spTree>
    <p:extLst>
      <p:ext uri="{BB962C8B-B14F-4D97-AF65-F5344CB8AC3E}">
        <p14:creationId xmlns:p14="http://schemas.microsoft.com/office/powerpoint/2010/main" val="1400623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udent with Disability"/>
          <p:cNvPicPr>
            <a:picLocks noChangeAspect="1"/>
          </p:cNvPicPr>
          <p:nvPr/>
        </p:nvPicPr>
        <p:blipFill rotWithShape="1">
          <a:blip r:embed="rId3">
            <a:extLst>
              <a:ext uri="{28A0092B-C50C-407E-A947-70E740481C1C}">
                <a14:useLocalDpi xmlns:a14="http://schemas.microsoft.com/office/drawing/2010/main" val="0"/>
              </a:ext>
            </a:extLst>
          </a:blip>
          <a:srcRect l="3208" t="5128" b="2564"/>
          <a:stretch/>
        </p:blipFill>
        <p:spPr>
          <a:xfrm>
            <a:off x="4132442" y="2231691"/>
            <a:ext cx="4683897" cy="294564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5763" y="533716"/>
            <a:ext cx="11076135" cy="1499616"/>
          </a:xfrm>
        </p:spPr>
        <p:txBody>
          <a:bodyPr>
            <a:normAutofit/>
          </a:bodyPr>
          <a:lstStyle/>
          <a:p>
            <a:r>
              <a:rPr lang="en-US" sz="4800" dirty="0">
                <a:ea typeface="ＭＳ Ｐゴシック" pitchFamily="-1" charset="-128"/>
                <a:cs typeface="ＭＳ Ｐゴシック" pitchFamily="-1" charset="-128"/>
              </a:rPr>
              <a:t>Application of Knowledge and Skills</a:t>
            </a:r>
            <a:endParaRPr lang="en-US" sz="4800" dirty="0"/>
          </a:p>
        </p:txBody>
      </p:sp>
      <p:pic>
        <p:nvPicPr>
          <p:cNvPr id="6" name="Picture 5" descr="Student with Disability"/>
          <p:cNvPicPr>
            <a:picLocks noChangeAspect="1"/>
          </p:cNvPicPr>
          <p:nvPr/>
        </p:nvPicPr>
        <p:blipFill rotWithShape="1">
          <a:blip r:embed="rId4" cstate="print">
            <a:extLst>
              <a:ext uri="{28A0092B-C50C-407E-A947-70E740481C1C}">
                <a14:useLocalDpi xmlns:a14="http://schemas.microsoft.com/office/drawing/2010/main" val="0"/>
              </a:ext>
            </a:extLst>
          </a:blip>
          <a:srcRect l="11388" t="72" r="29305" b="98"/>
          <a:stretch/>
        </p:blipFill>
        <p:spPr bwMode="auto">
          <a:xfrm>
            <a:off x="84482" y="1890673"/>
            <a:ext cx="3996446" cy="40788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Content Placeholder 3" descr="Student with Disabilit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7854" y="1617999"/>
            <a:ext cx="3171370" cy="45930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5752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tudent with Disabil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27" y="203752"/>
            <a:ext cx="4203617" cy="2794958"/>
          </a:xfrm>
          <a:prstGeom prst="rect">
            <a:avLst/>
          </a:prstGeom>
        </p:spPr>
      </p:pic>
      <p:pic>
        <p:nvPicPr>
          <p:cNvPr id="12" name="Picture 11" descr="Student with Disabil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40" y="3316583"/>
            <a:ext cx="2386256" cy="2894268"/>
          </a:xfrm>
          <a:prstGeom prst="rect">
            <a:avLst/>
          </a:prstGeom>
          <a:ln>
            <a:noFill/>
          </a:ln>
          <a:effectLst>
            <a:outerShdw blurRad="292100" dist="139700" dir="2700000" algn="tl" rotWithShape="0">
              <a:srgbClr val="333333">
                <a:alpha val="65000"/>
              </a:srgbClr>
            </a:outerShdw>
          </a:effectLst>
        </p:spPr>
      </p:pic>
      <p:pic>
        <p:nvPicPr>
          <p:cNvPr id="15" name="Picture 14" descr="Student with Disabilit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318" y="3805050"/>
            <a:ext cx="2796001" cy="2500209"/>
          </a:xfrm>
          <a:prstGeom prst="rect">
            <a:avLst/>
          </a:prstGeom>
          <a:ln>
            <a:noFill/>
          </a:ln>
          <a:effectLst>
            <a:outerShdw blurRad="292100" dist="139700" dir="2700000" algn="tl" rotWithShape="0">
              <a:srgbClr val="333333">
                <a:alpha val="65000"/>
              </a:srgbClr>
            </a:outerShdw>
          </a:effectLst>
        </p:spPr>
      </p:pic>
      <p:pic>
        <p:nvPicPr>
          <p:cNvPr id="18" name="Picture 17" descr="Student with Disabilit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1971" y="2813978"/>
            <a:ext cx="3455587" cy="3396873"/>
          </a:xfrm>
          <a:prstGeom prst="rect">
            <a:avLst/>
          </a:prstGeom>
        </p:spPr>
      </p:pic>
      <p:pic>
        <p:nvPicPr>
          <p:cNvPr id="8" name="Picture 7" descr="Student with Disabilit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3544" y="322020"/>
            <a:ext cx="2195044" cy="2195044"/>
          </a:xfrm>
          <a:prstGeom prst="rect">
            <a:avLst/>
          </a:prstGeom>
          <a:ln>
            <a:noFill/>
          </a:ln>
          <a:effectLst>
            <a:outerShdw blurRad="292100" dist="139700" dir="2700000" algn="tl" rotWithShape="0">
              <a:srgbClr val="333333">
                <a:alpha val="65000"/>
              </a:srgbClr>
            </a:outerShdw>
          </a:effectLst>
        </p:spPr>
      </p:pic>
      <p:pic>
        <p:nvPicPr>
          <p:cNvPr id="21" name="Picture 2" descr="picture of a female student" title="picture of a female studen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570" t="1666" b="10000"/>
          <a:stretch/>
        </p:blipFill>
        <p:spPr bwMode="auto">
          <a:xfrm rot="16200000">
            <a:off x="821598" y="-289592"/>
            <a:ext cx="2634291" cy="385751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9" name="Picture 18" descr="Student with Disabilit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6938" y="92516"/>
            <a:ext cx="2711321" cy="3615095"/>
          </a:xfrm>
          <a:prstGeom prst="rect">
            <a:avLst/>
          </a:prstGeom>
          <a:ln>
            <a:noFill/>
          </a:ln>
          <a:effectLst>
            <a:outerShdw blurRad="292100" dist="139700" dir="2700000" algn="tl" rotWithShape="0">
              <a:srgbClr val="333333">
                <a:alpha val="65000"/>
              </a:srgbClr>
            </a:outerShdw>
          </a:effectLst>
        </p:spPr>
      </p:pic>
      <p:pic>
        <p:nvPicPr>
          <p:cNvPr id="23" name="Picture 22" descr="Student with Disabilit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5594933" y="3362383"/>
            <a:ext cx="3290426" cy="2193617"/>
          </a:xfrm>
          <a:prstGeom prst="rect">
            <a:avLst/>
          </a:prstGeom>
        </p:spPr>
      </p:pic>
      <p:sp>
        <p:nvSpPr>
          <p:cNvPr id="2" name="Title 1" hidden="1">
            <a:extLst>
              <a:ext uri="{FF2B5EF4-FFF2-40B4-BE49-F238E27FC236}">
                <a16:creationId xmlns:a16="http://schemas.microsoft.com/office/drawing/2014/main" id="{465DC730-6E6B-4790-9CF7-42A38A9EF426}"/>
              </a:ext>
            </a:extLst>
          </p:cNvPr>
          <p:cNvSpPr>
            <a:spLocks noGrp="1"/>
          </p:cNvSpPr>
          <p:nvPr>
            <p:ph type="title"/>
          </p:nvPr>
        </p:nvSpPr>
        <p:spPr/>
        <p:txBody>
          <a:bodyPr/>
          <a:lstStyle/>
          <a:p>
            <a:r>
              <a:rPr lang="en-US" dirty="0"/>
              <a:t>Slide 9</a:t>
            </a:r>
          </a:p>
        </p:txBody>
      </p:sp>
    </p:spTree>
    <p:extLst>
      <p:ext uri="{BB962C8B-B14F-4D97-AF65-F5344CB8AC3E}">
        <p14:creationId xmlns:p14="http://schemas.microsoft.com/office/powerpoint/2010/main" val="186220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NC School of Medicine Allied Health Sciences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29" y="5366476"/>
            <a:ext cx="3581400" cy="469900"/>
          </a:xfrm>
          <a:prstGeom prst="rect">
            <a:avLst/>
          </a:prstGeom>
        </p:spPr>
      </p:pic>
      <p:pic>
        <p:nvPicPr>
          <p:cNvPr id="16" name="Picture 15" descr="Center for Literacy and Disability Studies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832" y="4949082"/>
            <a:ext cx="2010037" cy="1425839"/>
          </a:xfrm>
          <a:prstGeom prst="rect">
            <a:avLst/>
          </a:prstGeom>
        </p:spPr>
      </p:pic>
      <p:cxnSp>
        <p:nvCxnSpPr>
          <p:cNvPr id="17" name="Straight Connector 16" descr="Straight line "/>
          <p:cNvCxnSpPr/>
          <p:nvPr/>
        </p:nvCxnSpPr>
        <p:spPr>
          <a:xfrm>
            <a:off x="0" y="4874862"/>
            <a:ext cx="12192000" cy="0"/>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231D67A9-7E76-4C6A-8D8D-FC9AA1395194}"/>
              </a:ext>
            </a:extLst>
          </p:cNvPr>
          <p:cNvSpPr>
            <a:spLocks noGrp="1"/>
          </p:cNvSpPr>
          <p:nvPr>
            <p:ph type="title"/>
          </p:nvPr>
        </p:nvSpPr>
        <p:spPr/>
        <p:txBody>
          <a:bodyPr/>
          <a:lstStyle/>
          <a:p>
            <a:r>
              <a:rPr lang="en-US" dirty="0"/>
              <a:t>Slide 10</a:t>
            </a:r>
          </a:p>
        </p:txBody>
      </p:sp>
      <p:sp>
        <p:nvSpPr>
          <p:cNvPr id="7" name="Content Placeholder 6" hidden="1">
            <a:extLst>
              <a:ext uri="{FF2B5EF4-FFF2-40B4-BE49-F238E27FC236}">
                <a16:creationId xmlns:a16="http://schemas.microsoft.com/office/drawing/2014/main" id="{1D56C4EF-CBC4-457E-82A5-05E025206E27}"/>
              </a:ext>
            </a:extLst>
          </p:cNvPr>
          <p:cNvSpPr>
            <a:spLocks noGrp="1"/>
          </p:cNvSpPr>
          <p:nvPr>
            <p:ph sz="half" idx="2"/>
          </p:nvPr>
        </p:nvSpPr>
        <p:spPr/>
        <p:txBody>
          <a:bodyPr/>
          <a:lstStyle/>
          <a:p>
            <a:endParaRPr lang="en-US"/>
          </a:p>
        </p:txBody>
      </p:sp>
      <p:sp>
        <p:nvSpPr>
          <p:cNvPr id="8" name="Content Placeholder 7" hidden="1">
            <a:extLst>
              <a:ext uri="{FF2B5EF4-FFF2-40B4-BE49-F238E27FC236}">
                <a16:creationId xmlns:a16="http://schemas.microsoft.com/office/drawing/2014/main" id="{EEE458F6-F845-4574-96CE-2F47A649E4F5}"/>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727544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Supporting Each Child’s Individual Needs</a:t>
            </a:r>
          </a:p>
        </p:txBody>
      </p:sp>
      <p:sp>
        <p:nvSpPr>
          <p:cNvPr id="3" name="Subtitle 2"/>
          <p:cNvSpPr>
            <a:spLocks noGrp="1"/>
          </p:cNvSpPr>
          <p:nvPr>
            <p:ph type="subTitle" idx="1"/>
          </p:nvPr>
        </p:nvSpPr>
        <p:spPr/>
        <p:txBody>
          <a:bodyPr>
            <a:noAutofit/>
          </a:bodyPr>
          <a:lstStyle/>
          <a:p>
            <a:r>
              <a:rPr lang="en-US" sz="2000" dirty="0"/>
              <a:t>Kelly Henderson, Ph.D.</a:t>
            </a:r>
          </a:p>
          <a:p>
            <a:r>
              <a:rPr lang="en-US" sz="2000" dirty="0"/>
              <a:t>Formed Families Forward</a:t>
            </a:r>
          </a:p>
          <a:p>
            <a:r>
              <a:rPr lang="en-US" sz="2000" dirty="0"/>
              <a:t>Fairfax, VA</a:t>
            </a:r>
          </a:p>
        </p:txBody>
      </p:sp>
      <p:pic>
        <p:nvPicPr>
          <p:cNvPr id="4" name="Picture 3" descr="Formed Families Forward Logo&#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31" y="4599282"/>
            <a:ext cx="4064000" cy="1778000"/>
          </a:xfrm>
          <a:prstGeom prst="rect">
            <a:avLst/>
          </a:prstGeom>
        </p:spPr>
      </p:pic>
    </p:spTree>
    <p:extLst>
      <p:ext uri="{BB962C8B-B14F-4D97-AF65-F5344CB8AC3E}">
        <p14:creationId xmlns:p14="http://schemas.microsoft.com/office/powerpoint/2010/main" val="571711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Parent Resource Centers</a:t>
            </a:r>
          </a:p>
        </p:txBody>
      </p:sp>
      <p:sp>
        <p:nvSpPr>
          <p:cNvPr id="3" name="Content Placeholder 2"/>
          <p:cNvSpPr>
            <a:spLocks noGrp="1"/>
          </p:cNvSpPr>
          <p:nvPr>
            <p:ph idx="1"/>
          </p:nvPr>
        </p:nvSpPr>
        <p:spPr>
          <a:xfrm>
            <a:off x="677333" y="1603513"/>
            <a:ext cx="8850979" cy="4857445"/>
          </a:xfrm>
        </p:spPr>
        <p:txBody>
          <a:bodyPr>
            <a:normAutofit lnSpcReduction="10000"/>
          </a:bodyPr>
          <a:lstStyle/>
          <a:p>
            <a:r>
              <a:rPr lang="en-US" sz="2400" dirty="0"/>
              <a:t>Since 1977,  IDEA has supported some types of parent centers; now have 65 parent training and information centers (PTIs), one or more in each state. In addition, three national parent centers provide TA widely.</a:t>
            </a:r>
          </a:p>
          <a:p>
            <a:r>
              <a:rPr lang="en-US" sz="2400" dirty="0"/>
              <a:t>Six Regional Parent Technical Assistance Centers support parent centers.</a:t>
            </a:r>
          </a:p>
          <a:p>
            <a:r>
              <a:rPr lang="en-US" sz="2400" dirty="0"/>
              <a:t>Community Parent Resource Centers initiated in 1997. Today 29 CPRCs focus on specific population/geographic/language groups; often underserved, over-identified students.</a:t>
            </a:r>
          </a:p>
          <a:p>
            <a:r>
              <a:rPr lang="en-US" sz="2400" dirty="0"/>
              <a:t>Formed Families Forward focuses on the supporting families formed through foster care, adoption and kinship care, raising children and youth with disabilities. FFF has benefited from OSEP support as a CPRC since 2012. </a:t>
            </a:r>
          </a:p>
          <a:p>
            <a:endParaRPr lang="en-US" dirty="0"/>
          </a:p>
        </p:txBody>
      </p:sp>
    </p:spTree>
    <p:extLst>
      <p:ext uri="{BB962C8B-B14F-4D97-AF65-F5344CB8AC3E}">
        <p14:creationId xmlns:p14="http://schemas.microsoft.com/office/powerpoint/2010/main" val="153562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89" y="331305"/>
            <a:ext cx="11189369" cy="1359384"/>
          </a:xfrm>
        </p:spPr>
        <p:txBody>
          <a:bodyPr/>
          <a:lstStyle/>
          <a:p>
            <a:r>
              <a:rPr lang="en-US" dirty="0"/>
              <a:t>Children &amp; youth in foster, adoptive, </a:t>
            </a:r>
            <a:br>
              <a:rPr lang="en-US" dirty="0"/>
            </a:br>
            <a:r>
              <a:rPr lang="en-US" dirty="0"/>
              <a:t>kinship care</a:t>
            </a:r>
          </a:p>
        </p:txBody>
      </p:sp>
      <p:sp>
        <p:nvSpPr>
          <p:cNvPr id="3" name="Content Placeholder 2"/>
          <p:cNvSpPr>
            <a:spLocks noGrp="1"/>
          </p:cNvSpPr>
          <p:nvPr>
            <p:ph idx="1"/>
          </p:nvPr>
        </p:nvSpPr>
        <p:spPr>
          <a:xfrm>
            <a:off x="529389" y="1483373"/>
            <a:ext cx="9635028" cy="5053262"/>
          </a:xfrm>
        </p:spPr>
        <p:txBody>
          <a:bodyPr>
            <a:noAutofit/>
          </a:bodyPr>
          <a:lstStyle/>
          <a:p>
            <a:r>
              <a:rPr lang="en-US" sz="2400" dirty="0"/>
              <a:t>2% of children are in adoptive homes; over 10% of children are in homes headed by grandparents or other non-parent relatives;    1% of children are in foster care over a year’s time.</a:t>
            </a:r>
          </a:p>
          <a:p>
            <a:r>
              <a:rPr lang="en-US" sz="2400" dirty="0"/>
              <a:t>Children who are being raised by non-birth parents have by definition experienced a loss. May happen when child is very young or older; transitions may occur once or many times. The circumstances of these losses range from mutually beneficial and satisfactory agreements between parties to extreme neglect, abuse, separation by death, and other potentially seriously traumatizing events. </a:t>
            </a:r>
          </a:p>
          <a:p>
            <a:r>
              <a:rPr lang="en-US" sz="2400" dirty="0"/>
              <a:t>Many children in foster, adoptive and kinship families achieve on par with typically-developing peers, meeting developmental milestones in social emotional, behavioral and academic domains.</a:t>
            </a:r>
          </a:p>
        </p:txBody>
      </p:sp>
    </p:spTree>
    <p:extLst>
      <p:ext uri="{BB962C8B-B14F-4D97-AF65-F5344CB8AC3E}">
        <p14:creationId xmlns:p14="http://schemas.microsoft.com/office/powerpoint/2010/main" val="271232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34" y="365125"/>
            <a:ext cx="11145254" cy="1325563"/>
          </a:xfrm>
        </p:spPr>
        <p:txBody>
          <a:bodyPr/>
          <a:lstStyle/>
          <a:p>
            <a:r>
              <a:rPr lang="en-US" dirty="0"/>
              <a:t>Children &amp; youth in foster, adoptive, </a:t>
            </a:r>
            <a:br>
              <a:rPr lang="en-US" dirty="0"/>
            </a:br>
            <a:r>
              <a:rPr lang="en-US" dirty="0"/>
              <a:t>kinship care</a:t>
            </a:r>
          </a:p>
        </p:txBody>
      </p:sp>
      <p:sp>
        <p:nvSpPr>
          <p:cNvPr id="3" name="Content Placeholder 2"/>
          <p:cNvSpPr>
            <a:spLocks noGrp="1"/>
          </p:cNvSpPr>
          <p:nvPr>
            <p:ph idx="1"/>
          </p:nvPr>
        </p:nvSpPr>
        <p:spPr>
          <a:xfrm>
            <a:off x="756847" y="1948553"/>
            <a:ext cx="8956996" cy="4306473"/>
          </a:xfrm>
        </p:spPr>
        <p:txBody>
          <a:bodyPr>
            <a:noAutofit/>
          </a:bodyPr>
          <a:lstStyle/>
          <a:p>
            <a:r>
              <a:rPr lang="en-US" sz="2400" dirty="0"/>
              <a:t>A disproportionate number of children and youth have identified disabilities and are at high risk of poor      academic outcomes.</a:t>
            </a:r>
          </a:p>
          <a:p>
            <a:r>
              <a:rPr lang="en-US" sz="2400" dirty="0"/>
              <a:t>Children in foster, adoptive, kinship care have disabilities and other special needs at </a:t>
            </a:r>
            <a:r>
              <a:rPr lang="en-US" sz="2400" b="1" dirty="0"/>
              <a:t>three to four times </a:t>
            </a:r>
            <a:r>
              <a:rPr lang="en-US" sz="2400" dirty="0"/>
              <a:t>the rate of peers in birth and step families.</a:t>
            </a:r>
          </a:p>
          <a:p>
            <a:r>
              <a:rPr lang="en-US" sz="2400" dirty="0"/>
              <a:t>ESSA has refocused attention on the long-documented underachievement of students in foster care. Each SEA and LEA must calculate and report assessment proficiency, disaggregated status as a child in foster care.</a:t>
            </a:r>
          </a:p>
        </p:txBody>
      </p:sp>
      <p:pic>
        <p:nvPicPr>
          <p:cNvPr id="5" name="Picture 4" descr="photo of Father and Daught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495" y="417265"/>
            <a:ext cx="2512194" cy="2546845"/>
          </a:xfrm>
          <a:prstGeom prst="rect">
            <a:avLst/>
          </a:prstGeom>
        </p:spPr>
      </p:pic>
    </p:spTree>
    <p:extLst>
      <p:ext uri="{BB962C8B-B14F-4D97-AF65-F5344CB8AC3E}">
        <p14:creationId xmlns:p14="http://schemas.microsoft.com/office/powerpoint/2010/main" val="2621848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02" y="384313"/>
            <a:ext cx="9023257" cy="1320800"/>
          </a:xfrm>
        </p:spPr>
        <p:txBody>
          <a:bodyPr/>
          <a:lstStyle/>
          <a:p>
            <a:r>
              <a:rPr lang="en-US" i="1" dirty="0" err="1"/>
              <a:t>Endrew</a:t>
            </a:r>
            <a:r>
              <a:rPr lang="en-US" i="1" dirty="0"/>
              <a:t> F.: </a:t>
            </a:r>
            <a:r>
              <a:rPr lang="en-US" dirty="0"/>
              <a:t>What families are focused on…</a:t>
            </a:r>
          </a:p>
        </p:txBody>
      </p:sp>
      <p:sp>
        <p:nvSpPr>
          <p:cNvPr id="3" name="Content Placeholder 2"/>
          <p:cNvSpPr>
            <a:spLocks noGrp="1"/>
          </p:cNvSpPr>
          <p:nvPr>
            <p:ph idx="1"/>
          </p:nvPr>
        </p:nvSpPr>
        <p:spPr>
          <a:xfrm>
            <a:off x="283780" y="914399"/>
            <a:ext cx="10583004" cy="5833241"/>
          </a:xfrm>
        </p:spPr>
        <p:txBody>
          <a:bodyPr>
            <a:noAutofit/>
          </a:bodyPr>
          <a:lstStyle/>
          <a:p>
            <a:r>
              <a:rPr lang="en-US" sz="2400" dirty="0"/>
              <a:t>To meet it obligations under IDEA, schools must offer an IEP    “reasonably calculated to enable a child to make progress in light of the child’s circumstances.”</a:t>
            </a:r>
          </a:p>
          <a:p>
            <a:r>
              <a:rPr lang="en-US" sz="2400" dirty="0"/>
              <a:t>All children should have the opportunity to meet “challenging objectives.”</a:t>
            </a:r>
          </a:p>
          <a:p>
            <a:r>
              <a:rPr lang="en-US" sz="2400" dirty="0"/>
              <a:t>The new standard requires a “prospective judgement by school officials” that “will be informed not only by the expertise of school officials, but also by the input of the child’s parents and guardians.”</a:t>
            </a:r>
          </a:p>
          <a:p>
            <a:r>
              <a:rPr lang="en-US" sz="2400" dirty="0"/>
              <a:t>The Court articulated a shift to higher expectations. To make this happen “advocacy begins and ends with the families directly impacted and the family organizations that educate and support them.” </a:t>
            </a:r>
            <a:r>
              <a:rPr lang="en-US" dirty="0"/>
              <a:t>(Autin, Docherty &amp; </a:t>
            </a:r>
            <a:r>
              <a:rPr lang="en-US" dirty="0" err="1"/>
              <a:t>Agoratus</a:t>
            </a:r>
            <a:r>
              <a:rPr lang="en-US" dirty="0"/>
              <a:t>, 2018)</a:t>
            </a:r>
            <a:endParaRPr lang="en-US" sz="1600" dirty="0"/>
          </a:p>
          <a:p>
            <a:r>
              <a:rPr lang="en-US" sz="2400" dirty="0"/>
              <a:t>“reasonably calculated…” is a “markedly more demanding” standard than the merely more than </a:t>
            </a:r>
            <a:r>
              <a:rPr lang="en-US" sz="2400" i="1" dirty="0"/>
              <a:t>de </a:t>
            </a:r>
            <a:r>
              <a:rPr lang="en-US" sz="2400" i="1" dirty="0" err="1"/>
              <a:t>minimis</a:t>
            </a:r>
            <a:r>
              <a:rPr lang="en-US" sz="2400" i="1" dirty="0"/>
              <a:t> </a:t>
            </a:r>
            <a:r>
              <a:rPr lang="en-US" sz="2400" dirty="0"/>
              <a:t>test </a:t>
            </a:r>
            <a:r>
              <a:rPr lang="en-US" dirty="0"/>
              <a:t>(cited by US District Judge L. Babcock, District Court of Colorado, Feb 2018 ruling)</a:t>
            </a:r>
          </a:p>
        </p:txBody>
      </p:sp>
    </p:spTree>
    <p:extLst>
      <p:ext uri="{BB962C8B-B14F-4D97-AF65-F5344CB8AC3E}">
        <p14:creationId xmlns:p14="http://schemas.microsoft.com/office/powerpoint/2010/main" val="731339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07" y="344557"/>
            <a:ext cx="8596668" cy="1320800"/>
          </a:xfrm>
        </p:spPr>
        <p:txBody>
          <a:bodyPr/>
          <a:lstStyle/>
          <a:p>
            <a:r>
              <a:rPr lang="en-US" dirty="0"/>
              <a:t>Importance of </a:t>
            </a:r>
            <a:r>
              <a:rPr lang="en-US" dirty="0">
                <a:solidFill>
                  <a:schemeClr val="accent1">
                    <a:lumMod val="50000"/>
                  </a:schemeClr>
                </a:solidFill>
              </a:rPr>
              <a:t>I</a:t>
            </a:r>
            <a:r>
              <a:rPr lang="en-US" dirty="0"/>
              <a:t> in IEPs</a:t>
            </a:r>
          </a:p>
        </p:txBody>
      </p:sp>
      <p:sp>
        <p:nvSpPr>
          <p:cNvPr id="3" name="Content Placeholder 2"/>
          <p:cNvSpPr>
            <a:spLocks noGrp="1"/>
          </p:cNvSpPr>
          <p:nvPr>
            <p:ph idx="1"/>
          </p:nvPr>
        </p:nvSpPr>
        <p:spPr>
          <a:xfrm>
            <a:off x="518308" y="1258957"/>
            <a:ext cx="9593102" cy="5358411"/>
          </a:xfrm>
        </p:spPr>
        <p:txBody>
          <a:bodyPr>
            <a:normAutofit fontScale="85000" lnSpcReduction="10000"/>
          </a:bodyPr>
          <a:lstStyle/>
          <a:p>
            <a:r>
              <a:rPr lang="en-US" sz="2800" dirty="0"/>
              <a:t>Individualized- looking at that one child or youth, where has he or she been? What are the child’s strengths? The child’s needs? How effective have instructional strategies, supports and services been? Informed by:</a:t>
            </a:r>
          </a:p>
          <a:p>
            <a:pPr lvl="1"/>
            <a:r>
              <a:rPr lang="en-US" sz="2400" dirty="0"/>
              <a:t>Past and present performance (PLOP, PLEP)</a:t>
            </a:r>
          </a:p>
          <a:p>
            <a:pPr lvl="1"/>
            <a:r>
              <a:rPr lang="en-US" sz="2400" dirty="0"/>
              <a:t>Rate of academic growth</a:t>
            </a:r>
          </a:p>
          <a:p>
            <a:pPr lvl="1"/>
            <a:r>
              <a:rPr lang="en-US" sz="2400" dirty="0"/>
              <a:t>If the child is on track for meeting or exceeding grade-level proficiency</a:t>
            </a:r>
          </a:p>
          <a:p>
            <a:pPr lvl="1"/>
            <a:r>
              <a:rPr lang="en-US" sz="2400" dirty="0"/>
              <a:t>Any behaviors interfering with progress</a:t>
            </a:r>
          </a:p>
          <a:p>
            <a:pPr lvl="1"/>
            <a:r>
              <a:rPr lang="en-US" sz="2400" dirty="0"/>
              <a:t>Additional information provided by child’s parents/caregivers.</a:t>
            </a:r>
          </a:p>
          <a:p>
            <a:r>
              <a:rPr lang="en-US" sz="2800" dirty="0"/>
              <a:t>Across domains – academic, behavioral, social-emotional, functional</a:t>
            </a:r>
          </a:p>
          <a:p>
            <a:r>
              <a:rPr lang="en-US" sz="2800" dirty="0"/>
              <a:t>IEP “procedures emphasize collaboration among parents and educators and require careful consideration of the child’s individual circumstances.” </a:t>
            </a:r>
            <a:r>
              <a:rPr lang="en-US" sz="2000" dirty="0"/>
              <a:t>(</a:t>
            </a:r>
            <a:r>
              <a:rPr lang="en-US" sz="2000" i="1" dirty="0" err="1"/>
              <a:t>Endrew</a:t>
            </a:r>
            <a:r>
              <a:rPr lang="en-US" sz="2000" i="1" dirty="0"/>
              <a:t> F</a:t>
            </a:r>
            <a:r>
              <a:rPr lang="en-US" sz="2000" dirty="0"/>
              <a:t>. decision)</a:t>
            </a:r>
          </a:p>
          <a:p>
            <a:endParaRPr lang="en-US" dirty="0"/>
          </a:p>
        </p:txBody>
      </p:sp>
      <p:pic>
        <p:nvPicPr>
          <p:cNvPr id="5" name="Picture 4" descr="Photo of boy doing ho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0172" y="2615184"/>
            <a:ext cx="2584116" cy="3474720"/>
          </a:xfrm>
          <a:prstGeom prst="rect">
            <a:avLst/>
          </a:prstGeom>
        </p:spPr>
      </p:pic>
    </p:spTree>
    <p:extLst>
      <p:ext uri="{BB962C8B-B14F-4D97-AF65-F5344CB8AC3E}">
        <p14:creationId xmlns:p14="http://schemas.microsoft.com/office/powerpoint/2010/main" val="1445672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8 Symposia Series Overview infographic">
            <a:extLst>
              <a:ext uri="{FF2B5EF4-FFF2-40B4-BE49-F238E27FC236}">
                <a16:creationId xmlns:a16="http://schemas.microsoft.com/office/drawing/2014/main" id="{F959CE82-379D-4837-B47E-B81364477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271" y="0"/>
            <a:ext cx="5859458" cy="6858000"/>
          </a:xfrm>
          <a:prstGeom prst="rect">
            <a:avLst/>
          </a:prstGeom>
        </p:spPr>
      </p:pic>
      <p:sp>
        <p:nvSpPr>
          <p:cNvPr id="2" name="Title 1" hidden="1">
            <a:extLst>
              <a:ext uri="{FF2B5EF4-FFF2-40B4-BE49-F238E27FC236}">
                <a16:creationId xmlns:a16="http://schemas.microsoft.com/office/drawing/2014/main" id="{B66F6E60-D9CB-4973-9F62-6792CC7FD768}"/>
              </a:ext>
            </a:extLst>
          </p:cNvPr>
          <p:cNvSpPr>
            <a:spLocks noGrp="1"/>
          </p:cNvSpPr>
          <p:nvPr>
            <p:ph type="title"/>
          </p:nvPr>
        </p:nvSpPr>
        <p:spPr/>
        <p:txBody>
          <a:bodyPr/>
          <a:lstStyle/>
          <a:p>
            <a:r>
              <a:rPr lang="en-US" dirty="0"/>
              <a:t>Slide 3</a:t>
            </a:r>
          </a:p>
        </p:txBody>
      </p:sp>
    </p:spTree>
    <p:extLst>
      <p:ext uri="{BB962C8B-B14F-4D97-AF65-F5344CB8AC3E}">
        <p14:creationId xmlns:p14="http://schemas.microsoft.com/office/powerpoint/2010/main" val="3667516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87" y="450574"/>
            <a:ext cx="8743915" cy="1479826"/>
          </a:xfrm>
        </p:spPr>
        <p:txBody>
          <a:bodyPr/>
          <a:lstStyle/>
          <a:p>
            <a:r>
              <a:rPr lang="en-US" dirty="0"/>
              <a:t>What do high expectations look          like for families?</a:t>
            </a:r>
          </a:p>
        </p:txBody>
      </p:sp>
      <p:sp>
        <p:nvSpPr>
          <p:cNvPr id="3" name="Content Placeholder 2"/>
          <p:cNvSpPr>
            <a:spLocks noGrp="1"/>
          </p:cNvSpPr>
          <p:nvPr>
            <p:ph idx="1"/>
          </p:nvPr>
        </p:nvSpPr>
        <p:spPr>
          <a:xfrm>
            <a:off x="530087" y="1930399"/>
            <a:ext cx="8984975" cy="4690737"/>
          </a:xfrm>
        </p:spPr>
        <p:txBody>
          <a:bodyPr>
            <a:normAutofit fontScale="92500" lnSpcReduction="20000"/>
          </a:bodyPr>
          <a:lstStyle/>
          <a:p>
            <a:r>
              <a:rPr lang="en-US" sz="2400" dirty="0"/>
              <a:t>An individualized </a:t>
            </a:r>
            <a:r>
              <a:rPr lang="en-US" sz="2400" b="1" dirty="0"/>
              <a:t>program</a:t>
            </a:r>
            <a:r>
              <a:rPr lang="en-US" sz="2400" dirty="0"/>
              <a:t> that actually assumes growth of the child. Program (statement of special education and related services, and program modifications or supports for school personnel, in specified settings) that actually stems from the goals/objectives. </a:t>
            </a:r>
          </a:p>
          <a:p>
            <a:r>
              <a:rPr lang="en-US" sz="2400" dirty="0"/>
              <a:t>New goals! Same goals are not reused year to year.</a:t>
            </a:r>
          </a:p>
          <a:p>
            <a:r>
              <a:rPr lang="en-US" sz="2400" dirty="0"/>
              <a:t>Goals that include all components. Criteria that include denominators! At least quarterly progress markers.</a:t>
            </a:r>
          </a:p>
          <a:p>
            <a:r>
              <a:rPr lang="en-US" sz="2400" dirty="0"/>
              <a:t>SMART goals: </a:t>
            </a:r>
            <a:r>
              <a:rPr lang="en-US" sz="2400" b="1" dirty="0"/>
              <a:t>s</a:t>
            </a:r>
            <a:r>
              <a:rPr lang="en-US" sz="2400" dirty="0"/>
              <a:t>pecific, </a:t>
            </a:r>
            <a:r>
              <a:rPr lang="en-US" sz="2400" b="1" dirty="0"/>
              <a:t>m</a:t>
            </a:r>
            <a:r>
              <a:rPr lang="en-US" sz="2400" dirty="0"/>
              <a:t>easurable, use </a:t>
            </a:r>
            <a:r>
              <a:rPr lang="en-US" sz="2400" b="1" dirty="0"/>
              <a:t>a</a:t>
            </a:r>
            <a:r>
              <a:rPr lang="en-US" sz="2400" dirty="0"/>
              <a:t>ction words,                  are </a:t>
            </a:r>
            <a:r>
              <a:rPr lang="en-US" sz="2400" b="1" dirty="0"/>
              <a:t>r</a:t>
            </a:r>
            <a:r>
              <a:rPr lang="en-US" sz="2400" dirty="0"/>
              <a:t>ealistic and </a:t>
            </a:r>
            <a:r>
              <a:rPr lang="en-US" sz="2400" b="1" dirty="0"/>
              <a:t>r</a:t>
            </a:r>
            <a:r>
              <a:rPr lang="en-US" sz="2400" dirty="0"/>
              <a:t>elevant, and </a:t>
            </a:r>
            <a:r>
              <a:rPr lang="en-US" sz="2400" b="1" dirty="0"/>
              <a:t>t</a:t>
            </a:r>
            <a:r>
              <a:rPr lang="en-US" sz="2400" dirty="0"/>
              <a:t>ime-limited.</a:t>
            </a:r>
          </a:p>
          <a:p>
            <a:r>
              <a:rPr lang="en-US" sz="2400" dirty="0"/>
              <a:t>Informed students and families INFORM the team decision making.</a:t>
            </a:r>
          </a:p>
          <a:p>
            <a:r>
              <a:rPr lang="en-US" sz="2400" dirty="0"/>
              <a:t>IEP meetings that are about more about content than process- what is our commitment to this child, teachers, staff and family to meet the goals?</a:t>
            </a:r>
          </a:p>
          <a:p>
            <a:endParaRPr lang="en-US" dirty="0"/>
          </a:p>
          <a:p>
            <a:endParaRPr lang="en-US" dirty="0"/>
          </a:p>
          <a:p>
            <a:endParaRPr lang="en-US" dirty="0"/>
          </a:p>
        </p:txBody>
      </p:sp>
      <p:pic>
        <p:nvPicPr>
          <p:cNvPr id="4" name="Picture 3" descr="Photo of IEP Meet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531" y="3190580"/>
            <a:ext cx="4030469" cy="1787425"/>
          </a:xfrm>
          <a:prstGeom prst="rect">
            <a:avLst/>
          </a:prstGeom>
        </p:spPr>
      </p:pic>
    </p:spTree>
    <p:extLst>
      <p:ext uri="{BB962C8B-B14F-4D97-AF65-F5344CB8AC3E}">
        <p14:creationId xmlns:p14="http://schemas.microsoft.com/office/powerpoint/2010/main" val="3776903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56B4-9150-4E93-89B0-6B8280EE6A70}"/>
              </a:ext>
            </a:extLst>
          </p:cNvPr>
          <p:cNvSpPr>
            <a:spLocks noGrp="1"/>
          </p:cNvSpPr>
          <p:nvPr>
            <p:ph type="title"/>
          </p:nvPr>
        </p:nvSpPr>
        <p:spPr/>
        <p:txBody>
          <a:bodyPr anchor="ctr"/>
          <a:lstStyle/>
          <a:p>
            <a:r>
              <a:rPr lang="en-US" dirty="0"/>
              <a:t>Challenging Objectives</a:t>
            </a:r>
          </a:p>
        </p:txBody>
      </p:sp>
      <p:sp>
        <p:nvSpPr>
          <p:cNvPr id="3" name="Slide Number Placeholder 2">
            <a:extLst>
              <a:ext uri="{FF2B5EF4-FFF2-40B4-BE49-F238E27FC236}">
                <a16:creationId xmlns:a16="http://schemas.microsoft.com/office/drawing/2014/main" id="{D75C0B01-33F7-4350-8A89-E0600C792CEF}"/>
              </a:ext>
            </a:extLst>
          </p:cNvPr>
          <p:cNvSpPr>
            <a:spLocks noGrp="1"/>
          </p:cNvSpPr>
          <p:nvPr>
            <p:ph type="sldNum" sz="quarter" idx="12"/>
          </p:nvPr>
        </p:nvSpPr>
        <p:spPr/>
        <p:txBody>
          <a:bodyPr/>
          <a:lstStyle/>
          <a:p>
            <a:fld id="{99AA2B13-01E7-4FF5-A8D1-E6AE56D430D6}"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10276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6EC1E-B001-4BC7-9DDF-6F5E5441F847}"/>
              </a:ext>
            </a:extLst>
          </p:cNvPr>
          <p:cNvSpPr>
            <a:spLocks noGrp="1"/>
          </p:cNvSpPr>
          <p:nvPr>
            <p:ph type="title" idx="4294967295"/>
          </p:nvPr>
        </p:nvSpPr>
        <p:spPr>
          <a:xfrm>
            <a:off x="4209796" y="882714"/>
            <a:ext cx="3974084" cy="2879725"/>
          </a:xfrm>
        </p:spPr>
        <p:txBody>
          <a:bodyPr anchor="ctr"/>
          <a:lstStyle/>
          <a:p>
            <a:r>
              <a:rPr lang="en-US" dirty="0"/>
              <a:t>Sarah Vazquez Video</a:t>
            </a:r>
          </a:p>
        </p:txBody>
      </p:sp>
    </p:spTree>
    <p:extLst>
      <p:ext uri="{BB962C8B-B14F-4D97-AF65-F5344CB8AC3E}">
        <p14:creationId xmlns:p14="http://schemas.microsoft.com/office/powerpoint/2010/main" val="357848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1E52A-B938-644E-93FD-41C926604A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718D8E92-D708-C948-9E4C-43049EE04086}"/>
              </a:ext>
            </a:extLst>
          </p:cNvPr>
          <p:cNvSpPr>
            <a:spLocks noGrp="1"/>
          </p:cNvSpPr>
          <p:nvPr>
            <p:ph type="ctrTitle" idx="4294967295"/>
          </p:nvPr>
        </p:nvSpPr>
        <p:spPr>
          <a:xfrm>
            <a:off x="1524000" y="1122363"/>
            <a:ext cx="9144000" cy="2387600"/>
          </a:xfrm>
        </p:spPr>
        <p:txBody>
          <a:bodyPr>
            <a:normAutofit/>
          </a:bodyPr>
          <a:lstStyle/>
          <a:p>
            <a:pPr algn="ctr"/>
            <a:r>
              <a:rPr lang="en-US" sz="5400" dirty="0"/>
              <a:t>High Expectations and Appropriate Supports: The Importance of IEPs</a:t>
            </a:r>
          </a:p>
        </p:txBody>
      </p:sp>
      <p:sp>
        <p:nvSpPr>
          <p:cNvPr id="3" name="Subtitle 2">
            <a:extLst>
              <a:ext uri="{FF2B5EF4-FFF2-40B4-BE49-F238E27FC236}">
                <a16:creationId xmlns:a16="http://schemas.microsoft.com/office/drawing/2014/main" id="{B5790855-EB46-6049-8A5F-5FD4686934C5}"/>
              </a:ext>
            </a:extLst>
          </p:cNvPr>
          <p:cNvSpPr>
            <a:spLocks noGrp="1"/>
          </p:cNvSpPr>
          <p:nvPr>
            <p:ph type="subTitle" idx="4294967295"/>
          </p:nvPr>
        </p:nvSpPr>
        <p:spPr>
          <a:xfrm>
            <a:off x="1524000" y="3602038"/>
            <a:ext cx="9144000" cy="1655762"/>
          </a:xfrm>
        </p:spPr>
        <p:txBody>
          <a:bodyPr>
            <a:normAutofit lnSpcReduction="10000"/>
          </a:bodyPr>
          <a:lstStyle/>
          <a:p>
            <a:pPr marL="0" indent="0" algn="ctr">
              <a:buNone/>
            </a:pPr>
            <a:r>
              <a:rPr lang="en-US" sz="3200" i="1" u="sng" dirty="0"/>
              <a:t>Challenging Goals &amp; Objectives</a:t>
            </a:r>
          </a:p>
          <a:p>
            <a:pPr marL="0" indent="0" algn="ctr">
              <a:buNone/>
            </a:pPr>
            <a:r>
              <a:rPr lang="en-US" dirty="0"/>
              <a:t>Christopher J. Lemons, Ph.D.</a:t>
            </a:r>
          </a:p>
          <a:p>
            <a:pPr marL="0" indent="0" algn="ctr">
              <a:buNone/>
            </a:pPr>
            <a:r>
              <a:rPr lang="en-US" dirty="0"/>
              <a:t>Peabody College of Vanderbilt University</a:t>
            </a:r>
          </a:p>
          <a:p>
            <a:pPr marL="0" indent="0" algn="ctr">
              <a:buNone/>
            </a:pPr>
            <a:r>
              <a:rPr lang="en-US" dirty="0">
                <a:hlinkClick r:id="rId2"/>
              </a:rPr>
              <a:t>chris.lemons@Vanderbilt.edu</a:t>
            </a:r>
            <a:r>
              <a:rPr lang="en-US" dirty="0"/>
              <a:t> </a:t>
            </a:r>
          </a:p>
        </p:txBody>
      </p:sp>
      <p:sp>
        <p:nvSpPr>
          <p:cNvPr id="4" name="TextBox 3">
            <a:extLst>
              <a:ext uri="{FF2B5EF4-FFF2-40B4-BE49-F238E27FC236}">
                <a16:creationId xmlns:a16="http://schemas.microsoft.com/office/drawing/2014/main" id="{165CE831-DE98-D745-9785-70D50779A798}"/>
              </a:ext>
            </a:extLst>
          </p:cNvPr>
          <p:cNvSpPr txBox="1"/>
          <p:nvPr/>
        </p:nvSpPr>
        <p:spPr>
          <a:xfrm>
            <a:off x="1114232" y="5908603"/>
            <a:ext cx="32115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OSEP Symposium | April 9, 2018</a:t>
            </a:r>
          </a:p>
        </p:txBody>
      </p:sp>
    </p:spTree>
    <p:extLst>
      <p:ext uri="{BB962C8B-B14F-4D97-AF65-F5344CB8AC3E}">
        <p14:creationId xmlns:p14="http://schemas.microsoft.com/office/powerpoint/2010/main" val="3867923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68FD-50C0-BE44-B175-3E8D4C256265}"/>
              </a:ext>
            </a:extLst>
          </p:cNvPr>
          <p:cNvSpPr>
            <a:spLocks noGrp="1"/>
          </p:cNvSpPr>
          <p:nvPr>
            <p:ph type="title"/>
          </p:nvPr>
        </p:nvSpPr>
        <p:spPr/>
        <p:txBody>
          <a:bodyPr>
            <a:normAutofit/>
          </a:bodyPr>
          <a:lstStyle/>
          <a:p>
            <a:r>
              <a:rPr lang="en-US" sz="4400" dirty="0"/>
              <a:t>Overview</a:t>
            </a:r>
          </a:p>
        </p:txBody>
      </p:sp>
      <p:sp>
        <p:nvSpPr>
          <p:cNvPr id="4" name="Slide Number Placeholder 3">
            <a:extLst>
              <a:ext uri="{FF2B5EF4-FFF2-40B4-BE49-F238E27FC236}">
                <a16:creationId xmlns:a16="http://schemas.microsoft.com/office/drawing/2014/main" id="{D0FEE417-5EBB-0746-B009-136031EF0E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0C4759D5-59F8-3B47-B4B2-C3110D188D1A}"/>
              </a:ext>
            </a:extLst>
          </p:cNvPr>
          <p:cNvSpPr>
            <a:spLocks noGrp="1"/>
          </p:cNvSpPr>
          <p:nvPr>
            <p:ph idx="4294967295"/>
          </p:nvPr>
        </p:nvSpPr>
        <p:spPr>
          <a:xfrm>
            <a:off x="838200" y="1825625"/>
            <a:ext cx="10515600" cy="4351338"/>
          </a:xfrm>
        </p:spPr>
        <p:txBody>
          <a:bodyPr>
            <a:normAutofit/>
          </a:bodyPr>
          <a:lstStyle/>
          <a:p>
            <a:r>
              <a:rPr lang="en-US" sz="2800" dirty="0"/>
              <a:t>What are the implications of </a:t>
            </a:r>
            <a:r>
              <a:rPr lang="en-US" sz="2800" i="1" dirty="0" err="1"/>
              <a:t>Endrew</a:t>
            </a:r>
            <a:r>
              <a:rPr lang="en-US" sz="2800" i="1" dirty="0"/>
              <a:t> F.</a:t>
            </a:r>
            <a:r>
              <a:rPr lang="en-US" sz="2800" dirty="0"/>
              <a:t> on establishing challenging goals and objectives in IEPs?</a:t>
            </a:r>
          </a:p>
          <a:p>
            <a:r>
              <a:rPr lang="en-US" sz="2800" dirty="0"/>
              <a:t>What is the relation between challenging goals and objectives and state academic achievement standards?</a:t>
            </a:r>
          </a:p>
          <a:p>
            <a:r>
              <a:rPr lang="en-US" sz="2800" dirty="0"/>
              <a:t>How can IEP teams ensure that goals and objectives are aligned with </a:t>
            </a:r>
            <a:r>
              <a:rPr lang="en-US" sz="2800" i="1" dirty="0" err="1"/>
              <a:t>Endrew</a:t>
            </a:r>
            <a:r>
              <a:rPr lang="en-US" sz="2800" i="1" dirty="0"/>
              <a:t> F.</a:t>
            </a:r>
            <a:r>
              <a:rPr lang="en-US" sz="2800" dirty="0"/>
              <a:t>?</a:t>
            </a:r>
          </a:p>
        </p:txBody>
      </p:sp>
    </p:spTree>
    <p:extLst>
      <p:ext uri="{BB962C8B-B14F-4D97-AF65-F5344CB8AC3E}">
        <p14:creationId xmlns:p14="http://schemas.microsoft.com/office/powerpoint/2010/main" val="3726358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4D0D-9187-9643-8DD0-48D59AD4C7B4}"/>
              </a:ext>
            </a:extLst>
          </p:cNvPr>
          <p:cNvSpPr>
            <a:spLocks noGrp="1"/>
          </p:cNvSpPr>
          <p:nvPr>
            <p:ph type="title"/>
          </p:nvPr>
        </p:nvSpPr>
        <p:spPr>
          <a:xfrm>
            <a:off x="1372059" y="2766218"/>
            <a:ext cx="9447882" cy="1325563"/>
          </a:xfrm>
        </p:spPr>
        <p:txBody>
          <a:bodyPr anchor="ctr">
            <a:noAutofit/>
          </a:bodyPr>
          <a:lstStyle/>
          <a:p>
            <a:pPr algn="ctr"/>
            <a:r>
              <a:rPr lang="en-US" sz="5400" dirty="0"/>
              <a:t>What are the implications of </a:t>
            </a:r>
            <a:r>
              <a:rPr lang="en-US" sz="5400" i="1" dirty="0" err="1"/>
              <a:t>Endrew</a:t>
            </a:r>
            <a:r>
              <a:rPr lang="en-US" sz="5400" i="1" dirty="0"/>
              <a:t> F.</a:t>
            </a:r>
            <a:r>
              <a:rPr lang="en-US" sz="5400" dirty="0"/>
              <a:t> on establishing challenging goals and objectives in IEPs?</a:t>
            </a:r>
            <a:br>
              <a:rPr lang="en-US" sz="5400" dirty="0"/>
            </a:br>
            <a:endParaRPr lang="en-US" sz="5400" dirty="0"/>
          </a:p>
        </p:txBody>
      </p:sp>
      <p:sp>
        <p:nvSpPr>
          <p:cNvPr id="3" name="Slide Number Placeholder 2">
            <a:extLst>
              <a:ext uri="{FF2B5EF4-FFF2-40B4-BE49-F238E27FC236}">
                <a16:creationId xmlns:a16="http://schemas.microsoft.com/office/drawing/2014/main" id="{7A54AAC3-3A94-414B-A249-F1456F23EA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2985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6A918C80-5A42-4BC9-BA04-41F62F7A1213}"/>
              </a:ext>
            </a:extLst>
          </p:cNvPr>
          <p:cNvSpPr>
            <a:spLocks noGrp="1"/>
          </p:cNvSpPr>
          <p:nvPr>
            <p:ph type="title"/>
          </p:nvPr>
        </p:nvSpPr>
        <p:spPr/>
        <p:txBody>
          <a:bodyPr/>
          <a:lstStyle/>
          <a:p>
            <a:r>
              <a:rPr lang="en-US" dirty="0"/>
              <a:t>Slide 4</a:t>
            </a:r>
          </a:p>
        </p:txBody>
      </p:sp>
      <p:sp>
        <p:nvSpPr>
          <p:cNvPr id="2" name="Slide Number Placeholder 1">
            <a:extLst>
              <a:ext uri="{FF2B5EF4-FFF2-40B4-BE49-F238E27FC236}">
                <a16:creationId xmlns:a16="http://schemas.microsoft.com/office/drawing/2014/main" id="{B3284D45-D7BC-DF4A-BE92-6E9F1B11D6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8AEB720E-73FB-6149-B778-9476A96B4C40}"/>
              </a:ext>
            </a:extLst>
          </p:cNvPr>
          <p:cNvSpPr>
            <a:spLocks noGrp="1"/>
          </p:cNvSpPr>
          <p:nvPr>
            <p:ph idx="4294967295"/>
          </p:nvPr>
        </p:nvSpPr>
        <p:spPr>
          <a:xfrm>
            <a:off x="838200" y="722313"/>
            <a:ext cx="10515600" cy="5454650"/>
          </a:xfrm>
        </p:spPr>
        <p:txBody>
          <a:bodyPr>
            <a:normAutofit/>
          </a:bodyPr>
          <a:lstStyle/>
          <a:p>
            <a:r>
              <a:rPr lang="en-US" sz="2600" dirty="0"/>
              <a:t>Justices were wary of ‘</a:t>
            </a:r>
            <a:r>
              <a:rPr lang="en-US" sz="2600" dirty="0">
                <a:solidFill>
                  <a:srgbClr val="0432FF"/>
                </a:solidFill>
              </a:rPr>
              <a:t>de </a:t>
            </a:r>
            <a:r>
              <a:rPr lang="en-US" sz="2600" dirty="0" err="1">
                <a:solidFill>
                  <a:srgbClr val="0432FF"/>
                </a:solidFill>
              </a:rPr>
              <a:t>minimus</a:t>
            </a:r>
            <a:r>
              <a:rPr lang="en-US" sz="2600" dirty="0"/>
              <a:t>’ or ‘</a:t>
            </a:r>
            <a:r>
              <a:rPr lang="en-US" sz="2600" dirty="0">
                <a:solidFill>
                  <a:srgbClr val="0432FF"/>
                </a:solidFill>
              </a:rPr>
              <a:t>trivial educational benefit</a:t>
            </a:r>
            <a:r>
              <a:rPr lang="en-US" sz="2600" dirty="0"/>
              <a:t>’ standards as being appropriate for evaluating FAPE. </a:t>
            </a:r>
            <a:r>
              <a:rPr lang="en-US" sz="1400" dirty="0"/>
              <a:t>(Yell &amp; Bateman, 2017)</a:t>
            </a:r>
          </a:p>
          <a:p>
            <a:r>
              <a:rPr lang="en-US" sz="2600" dirty="0"/>
              <a:t>“When all is said and done, a student offered an educational program providing ‘merely more than de </a:t>
            </a:r>
            <a:r>
              <a:rPr lang="en-US" sz="2600" dirty="0" err="1"/>
              <a:t>minimus</a:t>
            </a:r>
            <a:r>
              <a:rPr lang="en-US" sz="2600" dirty="0"/>
              <a:t>’ progress from year to year can </a:t>
            </a:r>
            <a:r>
              <a:rPr lang="en-US" sz="2600" dirty="0">
                <a:solidFill>
                  <a:srgbClr val="FF9300"/>
                </a:solidFill>
              </a:rPr>
              <a:t>hardly be said to have been offered an education at all</a:t>
            </a:r>
            <a:r>
              <a:rPr lang="en-US" sz="2600" dirty="0"/>
              <a:t>. For children with disabilities, receiving instruction that aims so low would be tantamount to ’sitting idly…awaiting the time they were old enough to drop out.’ </a:t>
            </a:r>
            <a:r>
              <a:rPr lang="en-US" sz="2600" dirty="0">
                <a:solidFill>
                  <a:srgbClr val="0432FF"/>
                </a:solidFill>
              </a:rPr>
              <a:t>The IDEA demands more</a:t>
            </a:r>
            <a:r>
              <a:rPr lang="en-US" sz="2600" dirty="0"/>
              <a:t>. </a:t>
            </a:r>
            <a:r>
              <a:rPr lang="en-US" sz="1400" dirty="0"/>
              <a:t>(</a:t>
            </a:r>
            <a:r>
              <a:rPr lang="en-US" sz="1400" dirty="0" err="1"/>
              <a:t>Endrew</a:t>
            </a:r>
            <a:r>
              <a:rPr lang="en-US" sz="1400" dirty="0"/>
              <a:t>, p. 14; Yell &amp; Bateman, 2017)</a:t>
            </a:r>
          </a:p>
          <a:p>
            <a:r>
              <a:rPr lang="en-US" sz="2600" dirty="0"/>
              <a:t>Instead, schools will now be expected to offer ‘</a:t>
            </a:r>
            <a:r>
              <a:rPr lang="en-US" sz="2600" dirty="0">
                <a:solidFill>
                  <a:srgbClr val="FF9300"/>
                </a:solidFill>
              </a:rPr>
              <a:t>a cogent and responsive explanation</a:t>
            </a:r>
            <a:r>
              <a:rPr lang="en-US" sz="2600" dirty="0"/>
              <a:t>’ for the IEP and demonstrate that it is ‘</a:t>
            </a:r>
            <a:r>
              <a:rPr lang="en-US" sz="2600" dirty="0">
                <a:solidFill>
                  <a:srgbClr val="0432FF"/>
                </a:solidFill>
              </a:rPr>
              <a:t>reasonably calculated to enable the child to make progress in light of his circumstances</a:t>
            </a:r>
            <a:r>
              <a:rPr lang="en-US" sz="2600" dirty="0"/>
              <a:t>.’ </a:t>
            </a:r>
            <a:r>
              <a:rPr lang="en-US" sz="1400" dirty="0"/>
              <a:t>(</a:t>
            </a:r>
            <a:r>
              <a:rPr lang="en-US" sz="1400" dirty="0" err="1"/>
              <a:t>Endrew</a:t>
            </a:r>
            <a:r>
              <a:rPr lang="en-US" sz="1400" dirty="0"/>
              <a:t>, p.16; Yell &amp; Bateman, 2017)</a:t>
            </a:r>
          </a:p>
        </p:txBody>
      </p:sp>
    </p:spTree>
    <p:extLst>
      <p:ext uri="{BB962C8B-B14F-4D97-AF65-F5344CB8AC3E}">
        <p14:creationId xmlns:p14="http://schemas.microsoft.com/office/powerpoint/2010/main" val="2233484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61AAA1F4-D9AC-4F2D-9198-3A3FB5F352C4}"/>
              </a:ext>
            </a:extLst>
          </p:cNvPr>
          <p:cNvSpPr>
            <a:spLocks noGrp="1"/>
          </p:cNvSpPr>
          <p:nvPr>
            <p:ph type="title"/>
          </p:nvPr>
        </p:nvSpPr>
        <p:spPr/>
        <p:txBody>
          <a:bodyPr/>
          <a:lstStyle/>
          <a:p>
            <a:r>
              <a:rPr lang="en-US" dirty="0"/>
              <a:t>Slide 5</a:t>
            </a:r>
          </a:p>
        </p:txBody>
      </p:sp>
      <p:sp>
        <p:nvSpPr>
          <p:cNvPr id="2" name="Slide Number Placeholder 1">
            <a:extLst>
              <a:ext uri="{FF2B5EF4-FFF2-40B4-BE49-F238E27FC236}">
                <a16:creationId xmlns:a16="http://schemas.microsoft.com/office/drawing/2014/main" id="{EFE077BE-E514-3A4F-A995-E74EBE3B67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8AEB720E-73FB-6149-B778-9476A96B4C40}"/>
              </a:ext>
            </a:extLst>
          </p:cNvPr>
          <p:cNvSpPr>
            <a:spLocks noGrp="1"/>
          </p:cNvSpPr>
          <p:nvPr>
            <p:ph idx="4294967295"/>
          </p:nvPr>
        </p:nvSpPr>
        <p:spPr>
          <a:xfrm>
            <a:off x="838200" y="661988"/>
            <a:ext cx="10515600" cy="5514975"/>
          </a:xfrm>
        </p:spPr>
        <p:txBody>
          <a:bodyPr>
            <a:normAutofit fontScale="92500" lnSpcReduction="10000"/>
          </a:bodyPr>
          <a:lstStyle/>
          <a:p>
            <a:r>
              <a:rPr lang="en-US" sz="2600" dirty="0"/>
              <a:t>Goals and objectives must be </a:t>
            </a:r>
            <a:r>
              <a:rPr lang="en-US" sz="2600" dirty="0">
                <a:solidFill>
                  <a:srgbClr val="FF9300"/>
                </a:solidFill>
              </a:rPr>
              <a:t>appropriately ambitious, reasonably calculated, and challenging</a:t>
            </a:r>
            <a:r>
              <a:rPr lang="en-US" sz="2600" dirty="0"/>
              <a:t>.</a:t>
            </a:r>
          </a:p>
          <a:p>
            <a:r>
              <a:rPr lang="en-US" sz="2600" dirty="0"/>
              <a:t>To evaluate whether goals and objectives meet these criteria:</a:t>
            </a:r>
          </a:p>
          <a:p>
            <a:pPr lvl="1"/>
            <a:r>
              <a:rPr lang="en-US" sz="2200" dirty="0"/>
              <a:t>Should be based on </a:t>
            </a:r>
            <a:r>
              <a:rPr lang="en-US" sz="2200" dirty="0">
                <a:solidFill>
                  <a:srgbClr val="0432FF"/>
                </a:solidFill>
              </a:rPr>
              <a:t>assessment data</a:t>
            </a:r>
            <a:r>
              <a:rPr lang="en-US" sz="2200" dirty="0"/>
              <a:t>.</a:t>
            </a:r>
          </a:p>
          <a:p>
            <a:pPr lvl="1"/>
            <a:r>
              <a:rPr lang="en-US" sz="2200" dirty="0"/>
              <a:t>Be </a:t>
            </a:r>
            <a:r>
              <a:rPr lang="en-US" sz="2200" dirty="0">
                <a:solidFill>
                  <a:srgbClr val="0432FF"/>
                </a:solidFill>
              </a:rPr>
              <a:t>measurable</a:t>
            </a:r>
            <a:r>
              <a:rPr lang="en-US" sz="2200" dirty="0"/>
              <a:t> and able to monitor progress on them.</a:t>
            </a:r>
          </a:p>
          <a:p>
            <a:pPr lvl="1"/>
            <a:r>
              <a:rPr lang="en-US" sz="2200" dirty="0"/>
              <a:t>Determined for individual children by all members of the IEP team based on the </a:t>
            </a:r>
            <a:r>
              <a:rPr lang="en-US" sz="2200" dirty="0">
                <a:solidFill>
                  <a:srgbClr val="0432FF"/>
                </a:solidFill>
              </a:rPr>
              <a:t>individual child’s circumstances</a:t>
            </a:r>
            <a:r>
              <a:rPr lang="en-US" sz="2200" dirty="0"/>
              <a:t>.</a:t>
            </a:r>
          </a:p>
          <a:p>
            <a:r>
              <a:rPr lang="en-US" sz="2600" dirty="0"/>
              <a:t>Non-examples:</a:t>
            </a:r>
          </a:p>
          <a:p>
            <a:pPr lvl="1"/>
            <a:r>
              <a:rPr lang="en-US" sz="2200" dirty="0"/>
              <a:t>The </a:t>
            </a:r>
            <a:r>
              <a:rPr lang="en-US" sz="2200" dirty="0">
                <a:solidFill>
                  <a:srgbClr val="FF9300"/>
                </a:solidFill>
              </a:rPr>
              <a:t>same IEP goals </a:t>
            </a:r>
            <a:r>
              <a:rPr lang="en-US" sz="2200" dirty="0"/>
              <a:t>across multiple years with minimal progress.</a:t>
            </a:r>
          </a:p>
          <a:p>
            <a:pPr lvl="1"/>
            <a:r>
              <a:rPr lang="en-US" sz="2200" dirty="0">
                <a:solidFill>
                  <a:srgbClr val="FF9300"/>
                </a:solidFill>
              </a:rPr>
              <a:t>Computerized goals </a:t>
            </a:r>
            <a:r>
              <a:rPr lang="en-US" sz="2200" dirty="0"/>
              <a:t>that are highly similar across many students.</a:t>
            </a:r>
          </a:p>
          <a:p>
            <a:pPr lvl="1"/>
            <a:r>
              <a:rPr lang="en-US" sz="2200" dirty="0">
                <a:solidFill>
                  <a:srgbClr val="FF9300"/>
                </a:solidFill>
              </a:rPr>
              <a:t>Easy</a:t>
            </a:r>
            <a:r>
              <a:rPr lang="en-US" sz="2200" dirty="0"/>
              <a:t> to achieve.</a:t>
            </a:r>
          </a:p>
          <a:p>
            <a:r>
              <a:rPr lang="en-US" sz="2600" dirty="0"/>
              <a:t>It seems to me that an IEP aligned with </a:t>
            </a:r>
            <a:r>
              <a:rPr lang="en-US" sz="2600" i="1" dirty="0" err="1"/>
              <a:t>Endrew</a:t>
            </a:r>
            <a:r>
              <a:rPr lang="en-US" sz="2600" i="1" dirty="0"/>
              <a:t> F.</a:t>
            </a:r>
            <a:r>
              <a:rPr lang="en-US" sz="2600" dirty="0"/>
              <a:t> would include some goals and objectives that were not met at the annual review.</a:t>
            </a:r>
          </a:p>
          <a:p>
            <a:pPr lvl="1"/>
            <a:r>
              <a:rPr lang="en-US" sz="2200" dirty="0"/>
              <a:t>If you are meeting 100% of goals and objectives, </a:t>
            </a:r>
            <a:r>
              <a:rPr lang="en-US" sz="2200" dirty="0">
                <a:solidFill>
                  <a:srgbClr val="0432FF"/>
                </a:solidFill>
              </a:rPr>
              <a:t>are you being ambitious</a:t>
            </a:r>
            <a:r>
              <a:rPr lang="en-US" sz="2200" dirty="0"/>
              <a:t>? </a:t>
            </a:r>
          </a:p>
          <a:p>
            <a:pPr lvl="1"/>
            <a:r>
              <a:rPr lang="en-US" sz="2200" dirty="0"/>
              <a:t>When writing goals and objectives, ask whether the team would consider it </a:t>
            </a:r>
            <a:r>
              <a:rPr lang="en-US" sz="2200" dirty="0">
                <a:solidFill>
                  <a:srgbClr val="0432FF"/>
                </a:solidFill>
              </a:rPr>
              <a:t>meaningful and important to the child’s future </a:t>
            </a:r>
            <a:r>
              <a:rPr lang="en-US" sz="2200" dirty="0"/>
              <a:t>if she or he obtained or nearly obtained a majority of the goals.</a:t>
            </a:r>
          </a:p>
        </p:txBody>
      </p:sp>
    </p:spTree>
    <p:extLst>
      <p:ext uri="{BB962C8B-B14F-4D97-AF65-F5344CB8AC3E}">
        <p14:creationId xmlns:p14="http://schemas.microsoft.com/office/powerpoint/2010/main" val="2629582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BD972CD-8731-4132-8971-BCD6A1F33246}"/>
              </a:ext>
            </a:extLst>
          </p:cNvPr>
          <p:cNvSpPr>
            <a:spLocks noGrp="1"/>
          </p:cNvSpPr>
          <p:nvPr>
            <p:ph type="title"/>
          </p:nvPr>
        </p:nvSpPr>
        <p:spPr/>
        <p:txBody>
          <a:bodyPr/>
          <a:lstStyle/>
          <a:p>
            <a:r>
              <a:rPr lang="en-US" dirty="0"/>
              <a:t>Slide 6</a:t>
            </a:r>
          </a:p>
        </p:txBody>
      </p:sp>
      <p:sp>
        <p:nvSpPr>
          <p:cNvPr id="2" name="Slide Number Placeholder 1">
            <a:extLst>
              <a:ext uri="{FF2B5EF4-FFF2-40B4-BE49-F238E27FC236}">
                <a16:creationId xmlns:a16="http://schemas.microsoft.com/office/drawing/2014/main" id="{9522F903-9CB3-FF42-AB28-D6C1647D40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8AEB720E-73FB-6149-B778-9476A96B4C40}"/>
              </a:ext>
            </a:extLst>
          </p:cNvPr>
          <p:cNvSpPr>
            <a:spLocks noGrp="1"/>
          </p:cNvSpPr>
          <p:nvPr>
            <p:ph idx="4294967295"/>
          </p:nvPr>
        </p:nvSpPr>
        <p:spPr>
          <a:xfrm>
            <a:off x="838200" y="577850"/>
            <a:ext cx="10515600" cy="5599113"/>
          </a:xfrm>
        </p:spPr>
        <p:txBody>
          <a:bodyPr>
            <a:noAutofit/>
          </a:bodyPr>
          <a:lstStyle/>
          <a:p>
            <a:r>
              <a:rPr lang="en-US" sz="2400" dirty="0"/>
              <a:t>For some students with disabilities who are included in general education classes, proof of an appropriate education program with appropriate progress is that the child is </a:t>
            </a:r>
            <a:r>
              <a:rPr lang="en-US" sz="2400" dirty="0">
                <a:solidFill>
                  <a:srgbClr val="0432FF"/>
                </a:solidFill>
              </a:rPr>
              <a:t>participating in the grade-level curriculum</a:t>
            </a:r>
            <a:r>
              <a:rPr lang="en-US" sz="2400" dirty="0"/>
              <a:t> demonstrated through </a:t>
            </a:r>
            <a:r>
              <a:rPr lang="en-US" sz="2400" dirty="0">
                <a:solidFill>
                  <a:srgbClr val="0432FF"/>
                </a:solidFill>
              </a:rPr>
              <a:t>achieving passing marks </a:t>
            </a:r>
            <a:r>
              <a:rPr lang="en-US" sz="2400" dirty="0"/>
              <a:t>and </a:t>
            </a:r>
            <a:r>
              <a:rPr lang="en-US" sz="2400" dirty="0">
                <a:solidFill>
                  <a:srgbClr val="0432FF"/>
                </a:solidFill>
              </a:rPr>
              <a:t>advancing grade-to-grade</a:t>
            </a:r>
            <a:r>
              <a:rPr lang="en-US" sz="2400" dirty="0"/>
              <a:t>. (Turnbull et al., 2018)</a:t>
            </a:r>
          </a:p>
          <a:p>
            <a:r>
              <a:rPr lang="en-US" sz="2400" dirty="0"/>
              <a:t>However, the Court reiterated that </a:t>
            </a:r>
            <a:r>
              <a:rPr lang="en-US" sz="2400" dirty="0">
                <a:solidFill>
                  <a:srgbClr val="FF9300"/>
                </a:solidFill>
              </a:rPr>
              <a:t>just meeting this standard </a:t>
            </a:r>
            <a:r>
              <a:rPr lang="en-US" sz="2400" dirty="0"/>
              <a:t>(passing) was </a:t>
            </a:r>
            <a:r>
              <a:rPr lang="en-US" sz="2400" dirty="0">
                <a:solidFill>
                  <a:srgbClr val="FF9300"/>
                </a:solidFill>
              </a:rPr>
              <a:t>not necessarily an indication of FAPE</a:t>
            </a:r>
            <a:r>
              <a:rPr lang="en-US" sz="2400" dirty="0"/>
              <a:t>.</a:t>
            </a:r>
          </a:p>
          <a:p>
            <a:r>
              <a:rPr lang="en-US" sz="2400" dirty="0"/>
              <a:t>“If that (passing) is not a reasonable prospect for a child, his IEP </a:t>
            </a:r>
            <a:r>
              <a:rPr lang="en-US" sz="2400" dirty="0">
                <a:solidFill>
                  <a:srgbClr val="0432FF"/>
                </a:solidFill>
              </a:rPr>
              <a:t>need not aim for grade level placement</a:t>
            </a:r>
            <a:r>
              <a:rPr lang="en-US" sz="2400" dirty="0"/>
              <a:t>. But his educational program </a:t>
            </a:r>
            <a:r>
              <a:rPr lang="en-US" sz="2400" dirty="0">
                <a:solidFill>
                  <a:srgbClr val="0432FF"/>
                </a:solidFill>
              </a:rPr>
              <a:t>must be appropriately ambitious in light of his circumstances</a:t>
            </a:r>
            <a:r>
              <a:rPr lang="en-US" sz="2400" dirty="0"/>
              <a:t>, just as advancement from grade to grade is appropriately ambitious for most children in the regular room.” (</a:t>
            </a:r>
            <a:r>
              <a:rPr lang="en-US" sz="2400" i="1" dirty="0" err="1"/>
              <a:t>Endrew</a:t>
            </a:r>
            <a:r>
              <a:rPr lang="en-US" sz="2400" dirty="0"/>
              <a:t>, p. 14; Turnbull et al., 2018)</a:t>
            </a:r>
          </a:p>
          <a:p>
            <a:r>
              <a:rPr lang="en-US" sz="2400" dirty="0">
                <a:solidFill>
                  <a:srgbClr val="FF9300"/>
                </a:solidFill>
              </a:rPr>
              <a:t>Raises the bar </a:t>
            </a:r>
            <a:r>
              <a:rPr lang="en-US" sz="2400" dirty="0"/>
              <a:t>in terms of expectations for children with disabilities whose </a:t>
            </a:r>
            <a:r>
              <a:rPr lang="en-US" sz="2400" dirty="0">
                <a:solidFill>
                  <a:srgbClr val="FF9300"/>
                </a:solidFill>
              </a:rPr>
              <a:t>goals are not on grade-level</a:t>
            </a:r>
            <a:r>
              <a:rPr lang="en-US" sz="2400" dirty="0"/>
              <a:t>.</a:t>
            </a:r>
          </a:p>
        </p:txBody>
      </p:sp>
    </p:spTree>
    <p:extLst>
      <p:ext uri="{BB962C8B-B14F-4D97-AF65-F5344CB8AC3E}">
        <p14:creationId xmlns:p14="http://schemas.microsoft.com/office/powerpoint/2010/main" val="180489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4DA6-A97C-334F-BF87-E4C1A17CB749}"/>
              </a:ext>
            </a:extLst>
          </p:cNvPr>
          <p:cNvSpPr>
            <a:spLocks noGrp="1"/>
          </p:cNvSpPr>
          <p:nvPr>
            <p:ph type="title"/>
          </p:nvPr>
        </p:nvSpPr>
        <p:spPr>
          <a:xfrm>
            <a:off x="1524000" y="2429555"/>
            <a:ext cx="9144000" cy="1095506"/>
          </a:xfrm>
        </p:spPr>
        <p:txBody>
          <a:bodyPr>
            <a:noAutofit/>
          </a:bodyPr>
          <a:lstStyle/>
          <a:p>
            <a:pPr algn="ctr"/>
            <a:r>
              <a:rPr lang="en-US" sz="5400" dirty="0"/>
              <a:t>What is the relation between challenging goals and objectives and state academic achievement standards?</a:t>
            </a:r>
          </a:p>
        </p:txBody>
      </p:sp>
      <p:sp>
        <p:nvSpPr>
          <p:cNvPr id="3" name="Slide Number Placeholder 2">
            <a:extLst>
              <a:ext uri="{FF2B5EF4-FFF2-40B4-BE49-F238E27FC236}">
                <a16:creationId xmlns:a16="http://schemas.microsoft.com/office/drawing/2014/main" id="{69BF428D-AE22-FC45-8C0B-0292EC9D0C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8424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450" y="679450"/>
            <a:ext cx="5499100" cy="5499100"/>
          </a:xfrm>
          <a:prstGeom prst="rect">
            <a:avLst/>
          </a:prstGeom>
          <a:ln>
            <a:noFill/>
          </a:ln>
          <a:effectLst>
            <a:outerShdw blurRad="190500" algn="tl" rotWithShape="0">
              <a:srgbClr val="000000">
                <a:alpha val="70000"/>
              </a:srgbClr>
            </a:outerShdw>
          </a:effectLst>
        </p:spPr>
      </p:pic>
      <p:sp>
        <p:nvSpPr>
          <p:cNvPr id="3" name="Title 2" hidden="1">
            <a:extLst>
              <a:ext uri="{FF2B5EF4-FFF2-40B4-BE49-F238E27FC236}">
                <a16:creationId xmlns:a16="http://schemas.microsoft.com/office/drawing/2014/main" id="{FA93A360-C42D-44DF-A5D4-9168D20704DC}"/>
              </a:ext>
            </a:extLst>
          </p:cNvPr>
          <p:cNvSpPr>
            <a:spLocks noGrp="1"/>
          </p:cNvSpPr>
          <p:nvPr>
            <p:ph type="title"/>
          </p:nvPr>
        </p:nvSpPr>
        <p:spPr/>
        <p:txBody>
          <a:bodyPr/>
          <a:lstStyle/>
          <a:p>
            <a:r>
              <a:rPr lang="en-US" dirty="0"/>
              <a:t>Slide 4</a:t>
            </a:r>
          </a:p>
        </p:txBody>
      </p:sp>
    </p:spTree>
    <p:extLst>
      <p:ext uri="{BB962C8B-B14F-4D97-AF65-F5344CB8AC3E}">
        <p14:creationId xmlns:p14="http://schemas.microsoft.com/office/powerpoint/2010/main" val="29904772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A4B1D0-E856-284D-853E-486830498C2D}"/>
              </a:ext>
            </a:extLst>
          </p:cNvPr>
          <p:cNvSpPr txBox="1"/>
          <p:nvPr/>
        </p:nvSpPr>
        <p:spPr>
          <a:xfrm>
            <a:off x="4747098" y="648056"/>
            <a:ext cx="7263319" cy="48013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 Phonics and Word Recognition: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all" spc="0" normalizeH="0" baseline="0" noProof="0" dirty="0">
                <a:ln>
                  <a:noFill/>
                </a:ln>
                <a:solidFill>
                  <a:prstClr val="black"/>
                </a:solidFill>
                <a:effectLst/>
                <a:uLnTx/>
                <a:uFillTx/>
                <a:latin typeface="Calibri"/>
                <a:ea typeface="+mn-ea"/>
                <a:cs typeface="+mn-cs"/>
                <a:hlinkClick r:id="rId2"/>
              </a:rPr>
              <a:t>ELA-LITERACY.RF.K.3</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Know and apply grade-level phonics and word analysis skills in decoding words.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all" spc="0" normalizeH="0" baseline="0" noProof="0" dirty="0">
                <a:ln>
                  <a:noFill/>
                </a:ln>
                <a:solidFill>
                  <a:prstClr val="black"/>
                </a:solidFill>
                <a:effectLst/>
                <a:uLnTx/>
                <a:uFillTx/>
                <a:latin typeface="Calibri"/>
                <a:ea typeface="+mn-ea"/>
                <a:cs typeface="+mn-cs"/>
                <a:hlinkClick r:id="rId3"/>
              </a:rPr>
              <a:t>ELA-LITERACY.RF.K.3.B</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Associate the long and short sounds with the common spellings (graphemes) for the five major vowels.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a:t>
            </a:r>
            <a:r>
              <a:rPr kumimoji="0" lang="en-US" sz="1800" b="0" i="0" u="none" strike="noStrike" kern="1200" cap="none" spc="0" normalizeH="0" baseline="30000" noProof="0" dirty="0">
                <a:ln>
                  <a:noFill/>
                </a:ln>
                <a:solidFill>
                  <a:prstClr val="black"/>
                </a:solidFill>
                <a:effectLst/>
                <a:uLnTx/>
                <a:uFillTx/>
                <a:latin typeface="Calibri"/>
                <a:ea typeface="+mn-ea"/>
                <a:cs typeface="+mn-cs"/>
              </a:rPr>
              <a:t>st</a:t>
            </a:r>
            <a:r>
              <a:rPr kumimoji="0" lang="en-US" sz="1800" b="0" i="0" u="none" strike="noStrike" kern="1200" cap="none" spc="0" normalizeH="0" baseline="0" noProof="0" dirty="0">
                <a:ln>
                  <a:noFill/>
                </a:ln>
                <a:solidFill>
                  <a:prstClr val="black"/>
                </a:solidFill>
                <a:effectLst/>
                <a:uLnTx/>
                <a:uFillTx/>
                <a:latin typeface="Calibri"/>
                <a:ea typeface="+mn-ea"/>
                <a:cs typeface="+mn-cs"/>
              </a:rPr>
              <a:t>) Phonological Awareness: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all" spc="0" normalizeH="0" baseline="0" noProof="0" dirty="0">
                <a:ln>
                  <a:noFill/>
                </a:ln>
                <a:solidFill>
                  <a:prstClr val="black"/>
                </a:solidFill>
                <a:effectLst/>
                <a:uLnTx/>
                <a:uFillTx/>
                <a:latin typeface="Calibri"/>
                <a:ea typeface="+mn-ea"/>
                <a:cs typeface="+mn-cs"/>
                <a:hlinkClick r:id="rId4"/>
              </a:rPr>
              <a:t>ELA-LITERACY.RF.1.2</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Demonstrate understanding of spoken words, syllables, and sounds (phonemes).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all" spc="0" normalizeH="0" baseline="0" noProof="0" dirty="0">
                <a:ln>
                  <a:noFill/>
                </a:ln>
                <a:solidFill>
                  <a:prstClr val="black"/>
                </a:solidFill>
                <a:effectLst/>
                <a:uLnTx/>
                <a:uFillTx/>
                <a:latin typeface="Calibri"/>
                <a:ea typeface="+mn-ea"/>
                <a:cs typeface="+mn-cs"/>
                <a:hlinkClick r:id="rId5"/>
              </a:rPr>
              <a:t>ELA-LITERACY.RF.1.2.D</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Segment spoken single-syllable words into their complete sequence of individual sounds (phonemes).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297E31F0-0B61-8849-A690-D3A20A18F023}"/>
              </a:ext>
            </a:extLst>
          </p:cNvPr>
          <p:cNvSpPr/>
          <p:nvPr/>
        </p:nvSpPr>
        <p:spPr>
          <a:xfrm>
            <a:off x="323364" y="245661"/>
            <a:ext cx="4364476" cy="5549211"/>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Standards are written to outline a </a:t>
            </a:r>
            <a:r>
              <a:rPr kumimoji="0" lang="en-US" sz="2200" b="0" i="0" u="none" strike="noStrike" kern="1200" cap="none" spc="0" normalizeH="0" baseline="0" noProof="0" dirty="0">
                <a:ln>
                  <a:noFill/>
                </a:ln>
                <a:solidFill>
                  <a:srgbClr val="FF9300"/>
                </a:solidFill>
                <a:effectLst/>
                <a:uLnTx/>
                <a:uFillTx/>
                <a:latin typeface="Calibri"/>
                <a:ea typeface="+mn-ea"/>
                <a:cs typeface="+mn-cs"/>
              </a:rPr>
              <a:t>developmental trajectory </a:t>
            </a:r>
            <a:r>
              <a:rPr kumimoji="0" lang="en-US" sz="2200" b="0" i="0" u="none" strike="noStrike" kern="1200" cap="none" spc="0" normalizeH="0" baseline="0" noProof="0" dirty="0">
                <a:ln>
                  <a:noFill/>
                </a:ln>
                <a:solidFill>
                  <a:prstClr val="black"/>
                </a:solidFill>
                <a:effectLst/>
                <a:uLnTx/>
                <a:uFillTx/>
                <a:latin typeface="Calibri"/>
                <a:ea typeface="+mn-ea"/>
                <a:cs typeface="+mn-cs"/>
              </a:rPr>
              <a:t>through a content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Each could be an </a:t>
            </a:r>
            <a:r>
              <a:rPr kumimoji="0" lang="en-US" sz="2200" b="0" i="0" u="none" strike="noStrike" kern="1200" cap="none" spc="0" normalizeH="0" baseline="0" noProof="0" dirty="0">
                <a:ln>
                  <a:noFill/>
                </a:ln>
                <a:solidFill>
                  <a:srgbClr val="0432FF"/>
                </a:solidFill>
                <a:effectLst/>
                <a:uLnTx/>
                <a:uFillTx/>
                <a:latin typeface="Calibri"/>
                <a:ea typeface="+mn-ea"/>
                <a:cs typeface="+mn-cs"/>
              </a:rPr>
              <a:t>appropriate IEP goal/objective target </a:t>
            </a:r>
            <a:r>
              <a:rPr kumimoji="0" lang="en-US" sz="2200" b="0" i="0" u="none" strike="noStrike" kern="1200" cap="none" spc="0" normalizeH="0" baseline="0" noProof="0" dirty="0">
                <a:ln>
                  <a:noFill/>
                </a:ln>
                <a:solidFill>
                  <a:prstClr val="black"/>
                </a:solidFill>
                <a:effectLst/>
                <a:uLnTx/>
                <a:uFillTx/>
                <a:latin typeface="Calibri"/>
                <a:ea typeface="+mn-ea"/>
                <a:cs typeface="+mn-cs"/>
              </a:rPr>
              <a:t>for a student with a disability at this </a:t>
            </a:r>
            <a:r>
              <a:rPr kumimoji="0" lang="en-US" sz="2200" b="0" i="0" u="none" strike="noStrike" kern="1200" cap="none" spc="0" normalizeH="0" baseline="0" noProof="0" dirty="0">
                <a:ln>
                  <a:noFill/>
                </a:ln>
                <a:solidFill>
                  <a:srgbClr val="000000"/>
                </a:solidFill>
                <a:effectLst/>
                <a:uLnTx/>
                <a:uFillTx/>
                <a:latin typeface="Calibri"/>
                <a:ea typeface="+mn-ea"/>
                <a:cs typeface="+mn-cs"/>
              </a:rPr>
              <a:t>instructional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Can be useful to guide an </a:t>
            </a:r>
            <a:r>
              <a:rPr kumimoji="0" lang="en-US" sz="2200" b="0" i="0" u="none" strike="noStrike" kern="1200" cap="none" spc="0" normalizeH="0" baseline="0" noProof="0" dirty="0">
                <a:ln>
                  <a:noFill/>
                </a:ln>
                <a:solidFill>
                  <a:srgbClr val="0432FF"/>
                </a:solidFill>
                <a:effectLst/>
                <a:uLnTx/>
                <a:uFillTx/>
                <a:latin typeface="Calibri"/>
                <a:ea typeface="+mn-ea"/>
                <a:cs typeface="+mn-cs"/>
              </a:rPr>
              <a:t>evaluation of students’ present levels of academic performance</a:t>
            </a:r>
            <a:r>
              <a:rPr kumimoji="0" lang="en-US" sz="22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See the example state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60E7CCE-C82F-784A-82BF-8EBE7C154B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hidden="1">
            <a:extLst>
              <a:ext uri="{FF2B5EF4-FFF2-40B4-BE49-F238E27FC236}">
                <a16:creationId xmlns:a16="http://schemas.microsoft.com/office/drawing/2014/main" id="{B3B023F9-C084-42B8-92EF-731FC1129958}"/>
              </a:ext>
            </a:extLst>
          </p:cNvPr>
          <p:cNvSpPr>
            <a:spLocks noGrp="1"/>
          </p:cNvSpPr>
          <p:nvPr>
            <p:ph type="title" idx="4294967295"/>
          </p:nvPr>
        </p:nvSpPr>
        <p:spPr>
          <a:xfrm>
            <a:off x="0" y="365125"/>
            <a:ext cx="10515600" cy="1325563"/>
          </a:xfrm>
        </p:spPr>
        <p:txBody>
          <a:bodyPr/>
          <a:lstStyle/>
          <a:p>
            <a:r>
              <a:rPr lang="en-US" dirty="0"/>
              <a:t>Slide 8</a:t>
            </a:r>
          </a:p>
        </p:txBody>
      </p:sp>
    </p:spTree>
    <p:extLst>
      <p:ext uri="{BB962C8B-B14F-4D97-AF65-F5344CB8AC3E}">
        <p14:creationId xmlns:p14="http://schemas.microsoft.com/office/powerpoint/2010/main" val="759659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97E31F0-0B61-8849-A690-D3A20A18F023}"/>
              </a:ext>
            </a:extLst>
          </p:cNvPr>
          <p:cNvSpPr/>
          <p:nvPr/>
        </p:nvSpPr>
        <p:spPr>
          <a:xfrm>
            <a:off x="228600" y="175663"/>
            <a:ext cx="6866106" cy="1308581"/>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all" spc="0" normalizeH="0" baseline="0" noProof="0" dirty="0">
                <a:ln>
                  <a:noFill/>
                </a:ln>
                <a:solidFill>
                  <a:srgbClr val="4472C4"/>
                </a:solidFill>
                <a:effectLst/>
                <a:uLnTx/>
                <a:uFillTx/>
                <a:latin typeface="Calibri"/>
                <a:ea typeface="+mn-ea"/>
                <a:cs typeface="+mn-cs"/>
                <a:hlinkClick r:id="rId2"/>
              </a:rPr>
              <a:t>ELA-LITERACY.RF.1.2.D</a:t>
            </a:r>
            <a:br>
              <a:rPr kumimoji="0" lang="en-US" sz="1800" b="0" i="0" u="none" strike="noStrike" kern="1200" cap="none" spc="0" normalizeH="0" baseline="0" noProof="0" dirty="0">
                <a:ln>
                  <a:noFill/>
                </a:ln>
                <a:solidFill>
                  <a:srgbClr val="4472C4"/>
                </a:solidFill>
                <a:effectLst/>
                <a:uLnTx/>
                <a:uFillTx/>
                <a:latin typeface="Calibri"/>
                <a:ea typeface="+mn-ea"/>
                <a:cs typeface="+mn-cs"/>
              </a:rPr>
            </a:br>
            <a:r>
              <a:rPr kumimoji="0" lang="en-US" sz="1800" b="0" i="0" u="none" strike="noStrike" kern="1200" cap="none" spc="0" normalizeH="0" baseline="0" noProof="0" dirty="0">
                <a:ln>
                  <a:noFill/>
                </a:ln>
                <a:solidFill>
                  <a:srgbClr val="4472C4"/>
                </a:solidFill>
                <a:effectLst/>
                <a:uLnTx/>
                <a:uFillTx/>
                <a:latin typeface="Calibri"/>
                <a:ea typeface="+mn-ea"/>
                <a:cs typeface="+mn-cs"/>
              </a:rPr>
              <a:t>Segment spoken single-syllable words into their complete sequence of individual sounds (phonemes).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40522AE1-A6AE-9B4E-970D-3F194C82EA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hidden="1">
            <a:extLst>
              <a:ext uri="{FF2B5EF4-FFF2-40B4-BE49-F238E27FC236}">
                <a16:creationId xmlns:a16="http://schemas.microsoft.com/office/drawing/2014/main" id="{FE092DD4-7764-4515-ABBE-163FBDF4A6E3}"/>
              </a:ext>
            </a:extLst>
          </p:cNvPr>
          <p:cNvSpPr>
            <a:spLocks noGrp="1"/>
          </p:cNvSpPr>
          <p:nvPr>
            <p:ph type="title" idx="4294967295"/>
          </p:nvPr>
        </p:nvSpPr>
        <p:spPr>
          <a:xfrm>
            <a:off x="0" y="365125"/>
            <a:ext cx="10515600" cy="1325563"/>
          </a:xfrm>
        </p:spPr>
        <p:txBody>
          <a:bodyPr/>
          <a:lstStyle/>
          <a:p>
            <a:r>
              <a:rPr lang="en-US" dirty="0"/>
              <a:t>Slide 9</a:t>
            </a:r>
          </a:p>
        </p:txBody>
      </p:sp>
      <p:sp>
        <p:nvSpPr>
          <p:cNvPr id="5" name="Rounded Rectangle 4">
            <a:extLst>
              <a:ext uri="{FF2B5EF4-FFF2-40B4-BE49-F238E27FC236}">
                <a16:creationId xmlns:a16="http://schemas.microsoft.com/office/drawing/2014/main" id="{1244DF0F-DDB2-6E41-96A8-8B388275C23D}"/>
              </a:ext>
            </a:extLst>
          </p:cNvPr>
          <p:cNvSpPr/>
          <p:nvPr/>
        </p:nvSpPr>
        <p:spPr>
          <a:xfrm>
            <a:off x="556591" y="1835426"/>
            <a:ext cx="6408906" cy="1162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Assess student using a 1</a:t>
            </a:r>
            <a:r>
              <a:rPr kumimoji="0" lang="en-US" sz="1800" b="0" i="0" u="none" strike="noStrike" kern="1200" cap="none" spc="0" normalizeH="0" baseline="30000" noProof="0" dirty="0">
                <a:ln>
                  <a:noFill/>
                </a:ln>
                <a:solidFill>
                  <a:prstClr val="black"/>
                </a:solidFill>
                <a:effectLst/>
                <a:uLnTx/>
                <a:uFillTx/>
                <a:latin typeface="Calibri"/>
                <a:ea typeface="+mn-ea"/>
                <a:cs typeface="+mn-cs"/>
              </a:rPr>
              <a:t>st</a:t>
            </a:r>
            <a:r>
              <a:rPr kumimoji="0" lang="en-US" sz="1800" b="0" i="0" u="none" strike="noStrike" kern="1200" cap="none" spc="0" normalizeH="0" baseline="0" noProof="0" dirty="0">
                <a:ln>
                  <a:noFill/>
                </a:ln>
                <a:solidFill>
                  <a:prstClr val="black"/>
                </a:solidFill>
                <a:effectLst/>
                <a:uLnTx/>
                <a:uFillTx/>
                <a:latin typeface="Calibri"/>
                <a:ea typeface="+mn-ea"/>
                <a:cs typeface="+mn-cs"/>
              </a:rPr>
              <a:t> grade curriculum-based measure (CBM) of phoneme segmentation fluency.</a:t>
            </a:r>
          </a:p>
        </p:txBody>
      </p:sp>
      <p:sp>
        <p:nvSpPr>
          <p:cNvPr id="6" name="Rounded Rectangle 5">
            <a:extLst>
              <a:ext uri="{FF2B5EF4-FFF2-40B4-BE49-F238E27FC236}">
                <a16:creationId xmlns:a16="http://schemas.microsoft.com/office/drawing/2014/main" id="{ACE90F84-7CAF-4B43-8FA8-EC7D83C75AC0}"/>
              </a:ext>
            </a:extLst>
          </p:cNvPr>
          <p:cNvSpPr/>
          <p:nvPr/>
        </p:nvSpPr>
        <p:spPr>
          <a:xfrm>
            <a:off x="2040835" y="3491949"/>
            <a:ext cx="6408906" cy="1162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 median of 3 probes, Chadwick was able to provide 12 correctly segmented phonemes within 1 minute. </a:t>
            </a:r>
          </a:p>
        </p:txBody>
      </p:sp>
      <p:sp>
        <p:nvSpPr>
          <p:cNvPr id="7" name="Rounded Rectangle 6">
            <a:extLst>
              <a:ext uri="{FF2B5EF4-FFF2-40B4-BE49-F238E27FC236}">
                <a16:creationId xmlns:a16="http://schemas.microsoft.com/office/drawing/2014/main" id="{1E53C400-2C2A-774D-9F3F-D89085753DC5}"/>
              </a:ext>
            </a:extLst>
          </p:cNvPr>
          <p:cNvSpPr/>
          <p:nvPr/>
        </p:nvSpPr>
        <p:spPr>
          <a:xfrm>
            <a:off x="4548808" y="4986131"/>
            <a:ext cx="6408906" cy="1162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By the end of the school year, when presented with 3 probes from a 1</a:t>
            </a:r>
            <a:r>
              <a:rPr kumimoji="0" lang="en-US" sz="1800" b="0" i="0" u="none" strike="noStrike" kern="1200" cap="none" spc="0" normalizeH="0" baseline="30000" noProof="0" dirty="0">
                <a:ln>
                  <a:noFill/>
                </a:ln>
                <a:solidFill>
                  <a:prstClr val="black"/>
                </a:solidFill>
                <a:effectLst/>
                <a:uLnTx/>
                <a:uFillTx/>
                <a:latin typeface="Calibri"/>
                <a:ea typeface="+mn-ea"/>
                <a:cs typeface="+mn-cs"/>
              </a:rPr>
              <a:t>st</a:t>
            </a:r>
            <a:r>
              <a:rPr kumimoji="0" lang="en-US" sz="1800" b="0" i="0" u="none" strike="noStrike" kern="1200" cap="none" spc="0" normalizeH="0" baseline="0" noProof="0" dirty="0">
                <a:ln>
                  <a:noFill/>
                </a:ln>
                <a:solidFill>
                  <a:prstClr val="black"/>
                </a:solidFill>
                <a:effectLst/>
                <a:uLnTx/>
                <a:uFillTx/>
                <a:latin typeface="Calibri"/>
                <a:ea typeface="+mn-ea"/>
                <a:cs typeface="+mn-cs"/>
              </a:rPr>
              <a:t> grade phoneme segmentation fluency CBM, Chadwick will correctly provide 45 correctly segmented phonemes in 1 minute on the median probe.</a:t>
            </a:r>
          </a:p>
        </p:txBody>
      </p:sp>
      <p:sp>
        <p:nvSpPr>
          <p:cNvPr id="9" name="Rounded Rectangle 8">
            <a:extLst>
              <a:ext uri="{FF2B5EF4-FFF2-40B4-BE49-F238E27FC236}">
                <a16:creationId xmlns:a16="http://schemas.microsoft.com/office/drawing/2014/main" id="{25CCB491-0567-8644-801F-4134434EC665}"/>
              </a:ext>
            </a:extLst>
          </p:cNvPr>
          <p:cNvSpPr/>
          <p:nvPr/>
        </p:nvSpPr>
        <p:spPr>
          <a:xfrm>
            <a:off x="8391939" y="1686341"/>
            <a:ext cx="3180522" cy="16399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Chadwick provides only initial sounds (e.g., /m/ for ‘moon’).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Provides instructional guidance as well.</a:t>
            </a:r>
          </a:p>
        </p:txBody>
      </p:sp>
      <p:sp>
        <p:nvSpPr>
          <p:cNvPr id="10" name="Down Arrow 9" descr="Down Arrow">
            <a:extLst>
              <a:ext uri="{FF2B5EF4-FFF2-40B4-BE49-F238E27FC236}">
                <a16:creationId xmlns:a16="http://schemas.microsoft.com/office/drawing/2014/main" id="{B33AB150-8116-8A4A-99D8-F5487DF44DF3}"/>
              </a:ext>
            </a:extLst>
          </p:cNvPr>
          <p:cNvSpPr/>
          <p:nvPr/>
        </p:nvSpPr>
        <p:spPr>
          <a:xfrm>
            <a:off x="1311965" y="1197137"/>
            <a:ext cx="484632" cy="81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own Arrow 10" descr="Down Arrow">
            <a:extLst>
              <a:ext uri="{FF2B5EF4-FFF2-40B4-BE49-F238E27FC236}">
                <a16:creationId xmlns:a16="http://schemas.microsoft.com/office/drawing/2014/main" id="{C174D81B-51CB-2F44-AD16-1F7E8A8FBB99}"/>
              </a:ext>
            </a:extLst>
          </p:cNvPr>
          <p:cNvSpPr/>
          <p:nvPr/>
        </p:nvSpPr>
        <p:spPr>
          <a:xfrm>
            <a:off x="2587486" y="2839843"/>
            <a:ext cx="484632" cy="81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own Arrow 11" descr="Down Arrow">
            <a:extLst>
              <a:ext uri="{FF2B5EF4-FFF2-40B4-BE49-F238E27FC236}">
                <a16:creationId xmlns:a16="http://schemas.microsoft.com/office/drawing/2014/main" id="{3BF78226-DFCD-3E48-A408-17440E5A8242}"/>
              </a:ext>
            </a:extLst>
          </p:cNvPr>
          <p:cNvSpPr/>
          <p:nvPr/>
        </p:nvSpPr>
        <p:spPr>
          <a:xfrm>
            <a:off x="4624544" y="4443081"/>
            <a:ext cx="484632" cy="590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own Arrow 12" descr="Down Arrow">
            <a:extLst>
              <a:ext uri="{FF2B5EF4-FFF2-40B4-BE49-F238E27FC236}">
                <a16:creationId xmlns:a16="http://schemas.microsoft.com/office/drawing/2014/main" id="{A9C3A7B9-FD1C-9D4C-A8CB-02CC780606E4}"/>
              </a:ext>
            </a:extLst>
          </p:cNvPr>
          <p:cNvSpPr/>
          <p:nvPr/>
        </p:nvSpPr>
        <p:spPr>
          <a:xfrm rot="13536585">
            <a:off x="8207425" y="3123639"/>
            <a:ext cx="484632" cy="81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0222FE6-6356-564F-A3C4-A341A7285924}"/>
              </a:ext>
            </a:extLst>
          </p:cNvPr>
          <p:cNvSpPr txBox="1"/>
          <p:nvPr/>
        </p:nvSpPr>
        <p:spPr>
          <a:xfrm>
            <a:off x="228600" y="5660863"/>
            <a:ext cx="20090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Yell &amp;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Stecker</a:t>
            </a:r>
            <a:r>
              <a:rPr kumimoji="0" lang="en-US" sz="1800" b="0" i="0" u="none" strike="noStrike" kern="1200" cap="none" spc="0" normalizeH="0" baseline="0" noProof="0" dirty="0">
                <a:ln>
                  <a:noFill/>
                </a:ln>
                <a:solidFill>
                  <a:prstClr val="black"/>
                </a:solidFill>
                <a:effectLst/>
                <a:uLnTx/>
                <a:uFillTx/>
                <a:latin typeface="Calibri"/>
                <a:ea typeface="+mn-ea"/>
                <a:cs typeface="+mn-cs"/>
              </a:rPr>
              <a:t>, 2003</a:t>
            </a:r>
          </a:p>
        </p:txBody>
      </p:sp>
    </p:spTree>
    <p:extLst>
      <p:ext uri="{BB962C8B-B14F-4D97-AF65-F5344CB8AC3E}">
        <p14:creationId xmlns:p14="http://schemas.microsoft.com/office/powerpoint/2010/main" val="16268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49D9BE-C895-9946-923A-F6D72567ED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hidden="1">
            <a:extLst>
              <a:ext uri="{FF2B5EF4-FFF2-40B4-BE49-F238E27FC236}">
                <a16:creationId xmlns:a16="http://schemas.microsoft.com/office/drawing/2014/main" id="{B82506DA-61A7-4C8D-87FF-2E70AB471E11}"/>
              </a:ext>
            </a:extLst>
          </p:cNvPr>
          <p:cNvSpPr>
            <a:spLocks noGrp="1"/>
          </p:cNvSpPr>
          <p:nvPr>
            <p:ph type="title" idx="4294967295"/>
          </p:nvPr>
        </p:nvSpPr>
        <p:spPr>
          <a:xfrm>
            <a:off x="0" y="365125"/>
            <a:ext cx="10515600" cy="1325563"/>
          </a:xfrm>
        </p:spPr>
        <p:txBody>
          <a:bodyPr/>
          <a:lstStyle/>
          <a:p>
            <a:r>
              <a:rPr lang="en-US" dirty="0"/>
              <a:t>Slide 10</a:t>
            </a:r>
          </a:p>
        </p:txBody>
      </p:sp>
      <p:sp>
        <p:nvSpPr>
          <p:cNvPr id="3" name="Content Placeholder 2">
            <a:extLst>
              <a:ext uri="{FF2B5EF4-FFF2-40B4-BE49-F238E27FC236}">
                <a16:creationId xmlns:a16="http://schemas.microsoft.com/office/drawing/2014/main" id="{A9518BDB-2A74-1343-B022-550F9E50F9EF}"/>
              </a:ext>
            </a:extLst>
          </p:cNvPr>
          <p:cNvSpPr>
            <a:spLocks noGrp="1"/>
          </p:cNvSpPr>
          <p:nvPr>
            <p:ph idx="4294967295"/>
          </p:nvPr>
        </p:nvSpPr>
        <p:spPr>
          <a:xfrm>
            <a:off x="838200" y="698500"/>
            <a:ext cx="10515600" cy="5478463"/>
          </a:xfrm>
        </p:spPr>
        <p:txBody>
          <a:bodyPr/>
          <a:lstStyle/>
          <a:p>
            <a:r>
              <a:rPr lang="en-US" sz="2800" dirty="0"/>
              <a:t>However, IEP teams should </a:t>
            </a:r>
            <a:r>
              <a:rPr lang="en-US" sz="2800" dirty="0">
                <a:solidFill>
                  <a:srgbClr val="0432FF"/>
                </a:solidFill>
              </a:rPr>
              <a:t>not</a:t>
            </a:r>
            <a:r>
              <a:rPr lang="en-US" sz="2800" dirty="0"/>
              <a:t> feel the need to </a:t>
            </a:r>
            <a:r>
              <a:rPr lang="en-US" sz="2800" dirty="0">
                <a:solidFill>
                  <a:srgbClr val="0432FF"/>
                </a:solidFill>
              </a:rPr>
              <a:t>solely rely on standards</a:t>
            </a:r>
            <a:r>
              <a:rPr lang="en-US" sz="2800" dirty="0"/>
              <a:t> to write goals and objectives.</a:t>
            </a:r>
          </a:p>
          <a:p>
            <a:r>
              <a:rPr lang="en-US" sz="2800" dirty="0"/>
              <a:t>The IEP team should return to the language of </a:t>
            </a:r>
            <a:r>
              <a:rPr lang="en-US" sz="2800" i="1" dirty="0" err="1"/>
              <a:t>Endrew</a:t>
            </a:r>
            <a:r>
              <a:rPr lang="en-US" sz="2800" i="1" dirty="0"/>
              <a:t> F.</a:t>
            </a:r>
            <a:r>
              <a:rPr lang="en-US" sz="2800" dirty="0"/>
              <a:t> to evaluate goals and objectives:</a:t>
            </a:r>
          </a:p>
          <a:p>
            <a:pPr lvl="1"/>
            <a:r>
              <a:rPr lang="en-US" sz="2400" dirty="0"/>
              <a:t>Schools will now be expected to offer ‘a </a:t>
            </a:r>
            <a:r>
              <a:rPr lang="en-US" sz="2400" dirty="0">
                <a:solidFill>
                  <a:srgbClr val="FF9300"/>
                </a:solidFill>
              </a:rPr>
              <a:t>cogent and responsive explanation</a:t>
            </a:r>
            <a:r>
              <a:rPr lang="en-US" sz="2400" dirty="0"/>
              <a:t>’ for the IEP and demonstrate that it is ‘</a:t>
            </a:r>
            <a:r>
              <a:rPr lang="en-US" sz="2400" dirty="0">
                <a:solidFill>
                  <a:srgbClr val="FF9300"/>
                </a:solidFill>
              </a:rPr>
              <a:t>reasonably calculated </a:t>
            </a:r>
            <a:r>
              <a:rPr lang="en-US" sz="2400" dirty="0"/>
              <a:t>to enable the child to make progress in light of </a:t>
            </a:r>
            <a:r>
              <a:rPr lang="en-US" sz="2400" dirty="0">
                <a:solidFill>
                  <a:srgbClr val="FF9300"/>
                </a:solidFill>
              </a:rPr>
              <a:t>his circumstances</a:t>
            </a:r>
            <a:r>
              <a:rPr lang="en-US" sz="2400" dirty="0"/>
              <a:t>.’ (</a:t>
            </a:r>
            <a:r>
              <a:rPr lang="en-US" sz="2400" dirty="0" err="1"/>
              <a:t>Endrew</a:t>
            </a:r>
            <a:r>
              <a:rPr lang="en-US" sz="2400" dirty="0"/>
              <a:t>, p.16; Yell &amp; Bateman, 2017)</a:t>
            </a:r>
          </a:p>
          <a:p>
            <a:pPr lvl="1"/>
            <a:endParaRPr lang="en-US" dirty="0"/>
          </a:p>
          <a:p>
            <a:endParaRPr lang="en-US" dirty="0"/>
          </a:p>
        </p:txBody>
      </p:sp>
    </p:spTree>
    <p:extLst>
      <p:ext uri="{BB962C8B-B14F-4D97-AF65-F5344CB8AC3E}">
        <p14:creationId xmlns:p14="http://schemas.microsoft.com/office/powerpoint/2010/main" val="1316243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884AA-EE09-2445-9558-5BADA04231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hidden="1">
            <a:extLst>
              <a:ext uri="{FF2B5EF4-FFF2-40B4-BE49-F238E27FC236}">
                <a16:creationId xmlns:a16="http://schemas.microsoft.com/office/drawing/2014/main" id="{3012076B-528B-44CC-A509-FA83811DA111}"/>
              </a:ext>
            </a:extLst>
          </p:cNvPr>
          <p:cNvSpPr>
            <a:spLocks noGrp="1"/>
          </p:cNvSpPr>
          <p:nvPr>
            <p:ph type="title" idx="4294967295"/>
          </p:nvPr>
        </p:nvSpPr>
        <p:spPr>
          <a:xfrm>
            <a:off x="0" y="365125"/>
            <a:ext cx="10515600" cy="1325563"/>
          </a:xfrm>
        </p:spPr>
        <p:txBody>
          <a:bodyPr/>
          <a:lstStyle/>
          <a:p>
            <a:r>
              <a:rPr lang="en-US" dirty="0"/>
              <a:t>Slide 11</a:t>
            </a:r>
          </a:p>
        </p:txBody>
      </p:sp>
      <p:sp>
        <p:nvSpPr>
          <p:cNvPr id="3" name="Content Placeholder 2">
            <a:extLst>
              <a:ext uri="{FF2B5EF4-FFF2-40B4-BE49-F238E27FC236}">
                <a16:creationId xmlns:a16="http://schemas.microsoft.com/office/drawing/2014/main" id="{735BCC96-FF1A-554C-B54F-74A6EE9C3D09}"/>
              </a:ext>
            </a:extLst>
          </p:cNvPr>
          <p:cNvSpPr>
            <a:spLocks noGrp="1"/>
          </p:cNvSpPr>
          <p:nvPr>
            <p:ph idx="4294967295"/>
          </p:nvPr>
        </p:nvSpPr>
        <p:spPr>
          <a:xfrm>
            <a:off x="838200" y="649288"/>
            <a:ext cx="10515600" cy="5527675"/>
          </a:xfrm>
        </p:spPr>
        <p:txBody>
          <a:bodyPr>
            <a:normAutofit/>
          </a:bodyPr>
          <a:lstStyle/>
          <a:p>
            <a:r>
              <a:rPr lang="en-US" sz="2800" dirty="0"/>
              <a:t>Why is considering instructional-level goals and objectives important?</a:t>
            </a:r>
          </a:p>
          <a:p>
            <a:r>
              <a:rPr lang="en-US" sz="2800" dirty="0"/>
              <a:t>A recent meta-analysis focused on reading outcomes that included 23 studies, demonstrated that students with disabilities performed, on average, </a:t>
            </a:r>
            <a:r>
              <a:rPr lang="en-US" sz="2800" dirty="0">
                <a:solidFill>
                  <a:srgbClr val="FF9300"/>
                </a:solidFill>
              </a:rPr>
              <a:t>1.17 SD less well than peers w/o disabilities</a:t>
            </a:r>
            <a:r>
              <a:rPr lang="en-US" sz="2800" dirty="0"/>
              <a:t>. </a:t>
            </a:r>
            <a:r>
              <a:rPr lang="en-US" sz="1400" dirty="0"/>
              <a:t>(Gilmour, Fuchs, &amp; </a:t>
            </a:r>
            <a:r>
              <a:rPr lang="en-US" sz="1400" dirty="0" err="1"/>
              <a:t>Wehby</a:t>
            </a:r>
            <a:r>
              <a:rPr lang="en-US" sz="1400" dirty="0"/>
              <a:t>, under review) </a:t>
            </a:r>
          </a:p>
          <a:p>
            <a:r>
              <a:rPr lang="en-US" sz="2800" dirty="0"/>
              <a:t>This represents a gap of about </a:t>
            </a:r>
            <a:r>
              <a:rPr lang="en-US" sz="2800" dirty="0">
                <a:solidFill>
                  <a:srgbClr val="0432FF"/>
                </a:solidFill>
              </a:rPr>
              <a:t>3.3 years</a:t>
            </a:r>
            <a:r>
              <a:rPr lang="en-US" sz="2800" dirty="0"/>
              <a:t>.</a:t>
            </a:r>
          </a:p>
          <a:p>
            <a:r>
              <a:rPr lang="en-US" sz="2800" dirty="0"/>
              <a:t>Thus, writing an annual goal that represents &gt;3 years of growth may not be </a:t>
            </a:r>
            <a:r>
              <a:rPr lang="en-US" sz="2800" dirty="0">
                <a:solidFill>
                  <a:srgbClr val="FF9300"/>
                </a:solidFill>
              </a:rPr>
              <a:t>defensible </a:t>
            </a:r>
            <a:r>
              <a:rPr lang="en-US" sz="2800" dirty="0"/>
              <a:t>or</a:t>
            </a:r>
            <a:r>
              <a:rPr lang="en-US" sz="2800" dirty="0">
                <a:solidFill>
                  <a:srgbClr val="FF9300"/>
                </a:solidFill>
              </a:rPr>
              <a:t> achievable</a:t>
            </a:r>
            <a:r>
              <a:rPr lang="en-US" sz="2800" dirty="0"/>
              <a:t>.</a:t>
            </a:r>
          </a:p>
          <a:p>
            <a:r>
              <a:rPr lang="en-US" sz="2800" dirty="0"/>
              <a:t>Further, writing goals that are more closely aligned to the child’s current achievement level will often provide clearer guidance as to what </a:t>
            </a:r>
            <a:r>
              <a:rPr lang="en-US" sz="2800" dirty="0">
                <a:solidFill>
                  <a:srgbClr val="0432FF"/>
                </a:solidFill>
              </a:rPr>
              <a:t>instruction should look like.</a:t>
            </a:r>
          </a:p>
        </p:txBody>
      </p:sp>
      <p:sp>
        <p:nvSpPr>
          <p:cNvPr id="4" name="TextBox 3">
            <a:extLst>
              <a:ext uri="{FF2B5EF4-FFF2-40B4-BE49-F238E27FC236}">
                <a16:creationId xmlns:a16="http://schemas.microsoft.com/office/drawing/2014/main" id="{95002CB0-9834-1D47-AE0A-E5A8CB454AC6}"/>
              </a:ext>
            </a:extLst>
          </p:cNvPr>
          <p:cNvSpPr txBox="1"/>
          <p:nvPr/>
        </p:nvSpPr>
        <p:spPr>
          <a:xfrm>
            <a:off x="1005243" y="5718106"/>
            <a:ext cx="10712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Gilmour, A.F., Fuchs, D., &amp;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Wehby</a:t>
            </a:r>
            <a:r>
              <a:rPr kumimoji="0" lang="en-US" sz="1400" b="0" i="0" u="none" strike="noStrike" kern="1200" cap="none" spc="0" normalizeH="0" baseline="0" noProof="0" dirty="0">
                <a:ln>
                  <a:noFill/>
                </a:ln>
                <a:solidFill>
                  <a:prstClr val="black"/>
                </a:solidFill>
                <a:effectLst/>
                <a:uLnTx/>
                <a:uFillTx/>
                <a:latin typeface="Calibri"/>
                <a:ea typeface="+mn-ea"/>
                <a:cs typeface="+mn-cs"/>
              </a:rPr>
              <a:t>, J.H. (under review). </a:t>
            </a:r>
            <a:r>
              <a:rPr kumimoji="0" lang="en-US" sz="1400" b="0" i="1" u="none" strike="noStrike" kern="1200" cap="none" spc="0" normalizeH="0" baseline="0" noProof="0" dirty="0">
                <a:ln>
                  <a:noFill/>
                </a:ln>
                <a:solidFill>
                  <a:prstClr val="black"/>
                </a:solidFill>
                <a:effectLst/>
                <a:uLnTx/>
                <a:uFillTx/>
                <a:latin typeface="Calibri"/>
                <a:ea typeface="+mn-ea"/>
                <a:cs typeface="+mn-cs"/>
              </a:rPr>
              <a:t>On the gap in reading achievement between students with disabilities and their peers: Have accountability policies in special education failed?</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295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Rock and Roll Marathon Running routes in Nashville">
            <a:extLst>
              <a:ext uri="{FF2B5EF4-FFF2-40B4-BE49-F238E27FC236}">
                <a16:creationId xmlns:a16="http://schemas.microsoft.com/office/drawing/2014/main" id="{6F85C74A-50FC-1F46-8AE4-475EE1171EF1}"/>
              </a:ext>
            </a:extLst>
          </p:cNvPr>
          <p:cNvPicPr>
            <a:picLocks noChangeAspect="1"/>
          </p:cNvPicPr>
          <p:nvPr/>
        </p:nvPicPr>
        <p:blipFill>
          <a:blip r:embed="rId2"/>
          <a:stretch>
            <a:fillRect/>
          </a:stretch>
        </p:blipFill>
        <p:spPr>
          <a:xfrm>
            <a:off x="205813" y="0"/>
            <a:ext cx="5299364" cy="6858000"/>
          </a:xfrm>
          <a:prstGeom prst="rect">
            <a:avLst/>
          </a:prstGeom>
        </p:spPr>
      </p:pic>
      <p:sp>
        <p:nvSpPr>
          <p:cNvPr id="4" name="Rounded Rectangle 3">
            <a:extLst>
              <a:ext uri="{FF2B5EF4-FFF2-40B4-BE49-F238E27FC236}">
                <a16:creationId xmlns:a16="http://schemas.microsoft.com/office/drawing/2014/main" id="{D20460A8-0837-9044-BB6D-F7BADE15B69D}"/>
              </a:ext>
            </a:extLst>
          </p:cNvPr>
          <p:cNvSpPr/>
          <p:nvPr/>
        </p:nvSpPr>
        <p:spPr>
          <a:xfrm>
            <a:off x="6096000" y="1"/>
            <a:ext cx="5855368" cy="2612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Analogy – What is </a:t>
            </a:r>
            <a:r>
              <a:rPr kumimoji="0" lang="en-US" sz="2800" b="0" i="0" u="none" strike="noStrike" kern="1200" cap="none" spc="0" normalizeH="0" baseline="0" noProof="0" dirty="0">
                <a:ln>
                  <a:noFill/>
                </a:ln>
                <a:solidFill>
                  <a:srgbClr val="FF9300"/>
                </a:solidFill>
                <a:effectLst/>
                <a:uLnTx/>
                <a:uFillTx/>
                <a:latin typeface="Calibri"/>
                <a:ea typeface="+mn-ea"/>
                <a:cs typeface="+mn-cs"/>
              </a:rPr>
              <a:t>ambitious</a:t>
            </a:r>
            <a:r>
              <a:rPr kumimoji="0" lang="en-US" sz="2800" b="0" i="0" u="none" strike="noStrike" kern="1200" cap="none" spc="0" normalizeH="0" baseline="0" noProof="0" dirty="0">
                <a:ln>
                  <a:noFill/>
                </a:ln>
                <a:solidFill>
                  <a:prstClr val="black"/>
                </a:solidFill>
                <a:effectLst/>
                <a:uLnTx/>
                <a:uFillTx/>
                <a:latin typeface="Calibri"/>
                <a:ea typeface="+mn-ea"/>
                <a:cs typeface="+mn-cs"/>
              </a:rPr>
              <a:t> but </a:t>
            </a:r>
            <a:r>
              <a:rPr kumimoji="0" lang="en-US" sz="2800" b="0" i="0" u="none" strike="noStrike" kern="1200" cap="none" spc="0" normalizeH="0" baseline="0" noProof="0" dirty="0">
                <a:ln>
                  <a:noFill/>
                </a:ln>
                <a:solidFill>
                  <a:srgbClr val="FF9300"/>
                </a:solidFill>
                <a:effectLst/>
                <a:uLnTx/>
                <a:uFillTx/>
                <a:latin typeface="Calibri"/>
                <a:ea typeface="+mn-ea"/>
                <a:cs typeface="+mn-cs"/>
              </a:rPr>
              <a:t>reasonable</a:t>
            </a:r>
            <a:r>
              <a:rPr kumimoji="0" lang="en-US" sz="2800" b="0" i="0" u="none" strike="noStrike" kern="1200" cap="none" spc="0" normalizeH="0" baseline="0" noProof="0" dirty="0">
                <a:ln>
                  <a:noFill/>
                </a:ln>
                <a:solidFill>
                  <a:prstClr val="black"/>
                </a:solidFill>
                <a:effectLst/>
                <a:uLnTx/>
                <a:uFillTx/>
                <a:latin typeface="Calibri"/>
                <a:ea typeface="+mn-ea"/>
                <a:cs typeface="+mn-cs"/>
              </a:rPr>
              <a:t> for you? 5k? 13.1? 26.2? 3,100?</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It depends on your </a:t>
            </a:r>
            <a:r>
              <a:rPr kumimoji="0" lang="en-US" sz="2800" b="0" i="0" u="none" strike="noStrike" kern="1200" cap="none" spc="0" normalizeH="0" baseline="0" noProof="0" dirty="0">
                <a:ln>
                  <a:noFill/>
                </a:ln>
                <a:solidFill>
                  <a:srgbClr val="0432FF"/>
                </a:solidFill>
                <a:effectLst/>
                <a:uLnTx/>
                <a:uFillTx/>
                <a:latin typeface="Calibri"/>
                <a:ea typeface="+mn-ea"/>
                <a:cs typeface="+mn-cs"/>
              </a:rPr>
              <a:t>individual circumstances</a:t>
            </a:r>
            <a:r>
              <a:rPr kumimoji="0" lang="en-US" sz="2800" b="0" i="0" u="none" strike="noStrike" kern="1200" cap="none" spc="0" normalizeH="0" baseline="0" noProof="0" dirty="0">
                <a:ln>
                  <a:noFill/>
                </a:ln>
                <a:solidFill>
                  <a:prstClr val="black"/>
                </a:solidFill>
                <a:effectLst/>
                <a:uLnTx/>
                <a:uFillTx/>
                <a:latin typeface="Calibri"/>
                <a:ea typeface="+mn-ea"/>
                <a:cs typeface="+mn-cs"/>
              </a:rPr>
              <a:t>. The same applies to IEP goals and objectives.</a:t>
            </a:r>
          </a:p>
        </p:txBody>
      </p:sp>
      <p:pic>
        <p:nvPicPr>
          <p:cNvPr id="5" name="Picture 4" descr="Screenshot of Sri Chinmoy Marathon Team description">
            <a:extLst>
              <a:ext uri="{FF2B5EF4-FFF2-40B4-BE49-F238E27FC236}">
                <a16:creationId xmlns:a16="http://schemas.microsoft.com/office/drawing/2014/main" id="{D573B233-E428-5E49-9AFD-60684BC73A8C}"/>
              </a:ext>
            </a:extLst>
          </p:cNvPr>
          <p:cNvPicPr>
            <a:picLocks noChangeAspect="1"/>
          </p:cNvPicPr>
          <p:nvPr/>
        </p:nvPicPr>
        <p:blipFill>
          <a:blip r:embed="rId3"/>
          <a:stretch>
            <a:fillRect/>
          </a:stretch>
        </p:blipFill>
        <p:spPr>
          <a:xfrm>
            <a:off x="5386168" y="2612640"/>
            <a:ext cx="7655056" cy="3338686"/>
          </a:xfrm>
          <a:prstGeom prst="rect">
            <a:avLst/>
          </a:prstGeom>
        </p:spPr>
      </p:pic>
      <p:pic>
        <p:nvPicPr>
          <p:cNvPr id="6" name="Picture 5" descr="Screenshot of bio for Yolanda Holder the fastest Female pedestrian in the world. ">
            <a:extLst>
              <a:ext uri="{FF2B5EF4-FFF2-40B4-BE49-F238E27FC236}">
                <a16:creationId xmlns:a16="http://schemas.microsoft.com/office/drawing/2014/main" id="{51922A0A-86D3-8E49-A3F3-B7F2F0C419FA}"/>
              </a:ext>
            </a:extLst>
          </p:cNvPr>
          <p:cNvPicPr>
            <a:picLocks noChangeAspect="1"/>
          </p:cNvPicPr>
          <p:nvPr/>
        </p:nvPicPr>
        <p:blipFill>
          <a:blip r:embed="rId4"/>
          <a:stretch>
            <a:fillRect/>
          </a:stretch>
        </p:blipFill>
        <p:spPr>
          <a:xfrm>
            <a:off x="5505177" y="5314616"/>
            <a:ext cx="5537200" cy="2921000"/>
          </a:xfrm>
          <a:prstGeom prst="rect">
            <a:avLst/>
          </a:prstGeom>
        </p:spPr>
      </p:pic>
      <p:pic>
        <p:nvPicPr>
          <p:cNvPr id="7" name="Picture 6" descr="photo of Yolanda holder">
            <a:extLst>
              <a:ext uri="{FF2B5EF4-FFF2-40B4-BE49-F238E27FC236}">
                <a16:creationId xmlns:a16="http://schemas.microsoft.com/office/drawing/2014/main" id="{86547902-873A-B14D-B006-1D3756C2C3B0}"/>
              </a:ext>
            </a:extLst>
          </p:cNvPr>
          <p:cNvPicPr>
            <a:picLocks noChangeAspect="1"/>
          </p:cNvPicPr>
          <p:nvPr/>
        </p:nvPicPr>
        <p:blipFill>
          <a:blip r:embed="rId5"/>
          <a:stretch>
            <a:fillRect/>
          </a:stretch>
        </p:blipFill>
        <p:spPr>
          <a:xfrm>
            <a:off x="10471151" y="5203144"/>
            <a:ext cx="1720849" cy="1767150"/>
          </a:xfrm>
          <a:prstGeom prst="rect">
            <a:avLst/>
          </a:prstGeom>
        </p:spPr>
      </p:pic>
      <p:sp>
        <p:nvSpPr>
          <p:cNvPr id="2" name="Slide Number Placeholder 1">
            <a:extLst>
              <a:ext uri="{FF2B5EF4-FFF2-40B4-BE49-F238E27FC236}">
                <a16:creationId xmlns:a16="http://schemas.microsoft.com/office/drawing/2014/main" id="{3402CDFD-74E2-A04E-8AA1-3C9AC30F0D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7" hidden="1">
            <a:extLst>
              <a:ext uri="{FF2B5EF4-FFF2-40B4-BE49-F238E27FC236}">
                <a16:creationId xmlns:a16="http://schemas.microsoft.com/office/drawing/2014/main" id="{6C7847CB-EC89-42C9-A40F-B11413D4CEF8}"/>
              </a:ext>
            </a:extLst>
          </p:cNvPr>
          <p:cNvSpPr>
            <a:spLocks noGrp="1"/>
          </p:cNvSpPr>
          <p:nvPr>
            <p:ph type="title"/>
          </p:nvPr>
        </p:nvSpPr>
        <p:spPr/>
        <p:txBody>
          <a:bodyPr/>
          <a:lstStyle/>
          <a:p>
            <a:r>
              <a:rPr lang="en-US" dirty="0"/>
              <a:t>Slide 12</a:t>
            </a:r>
          </a:p>
        </p:txBody>
      </p:sp>
    </p:spTree>
    <p:extLst>
      <p:ext uri="{BB962C8B-B14F-4D97-AF65-F5344CB8AC3E}">
        <p14:creationId xmlns:p14="http://schemas.microsoft.com/office/powerpoint/2010/main" val="524565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836B38-E64E-A246-8791-8241F80288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7D5C0DD5-0D62-C24B-87F0-C79DEC4430AE}"/>
              </a:ext>
            </a:extLst>
          </p:cNvPr>
          <p:cNvSpPr>
            <a:spLocks noGrp="1"/>
          </p:cNvSpPr>
          <p:nvPr>
            <p:ph type="ctrTitle" idx="4294967295"/>
          </p:nvPr>
        </p:nvSpPr>
        <p:spPr>
          <a:xfrm>
            <a:off x="1524000" y="1827442"/>
            <a:ext cx="9144000" cy="2387600"/>
          </a:xfrm>
        </p:spPr>
        <p:txBody>
          <a:bodyPr>
            <a:noAutofit/>
          </a:bodyPr>
          <a:lstStyle/>
          <a:p>
            <a:pPr algn="ctr"/>
            <a:r>
              <a:rPr lang="en-US" sz="5400" dirty="0"/>
              <a:t>How can IEP teams ensure that goals and objectives are aligned with </a:t>
            </a:r>
            <a:r>
              <a:rPr lang="en-US" sz="5400" i="1" dirty="0" err="1"/>
              <a:t>Endrew</a:t>
            </a:r>
            <a:r>
              <a:rPr lang="en-US" sz="5400" i="1" dirty="0"/>
              <a:t> F.</a:t>
            </a:r>
            <a:r>
              <a:rPr lang="en-US" sz="5400" dirty="0"/>
              <a:t>?</a:t>
            </a:r>
            <a:br>
              <a:rPr lang="en-US" sz="5400" dirty="0"/>
            </a:br>
            <a:endParaRPr lang="en-US" sz="5400" dirty="0"/>
          </a:p>
        </p:txBody>
      </p:sp>
    </p:spTree>
    <p:extLst>
      <p:ext uri="{BB962C8B-B14F-4D97-AF65-F5344CB8AC3E}">
        <p14:creationId xmlns:p14="http://schemas.microsoft.com/office/powerpoint/2010/main" val="1808005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758F29-F533-8C4B-ACB2-678F65D572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itle 3" hidden="1">
            <a:extLst>
              <a:ext uri="{FF2B5EF4-FFF2-40B4-BE49-F238E27FC236}">
                <a16:creationId xmlns:a16="http://schemas.microsoft.com/office/drawing/2014/main" id="{05C424FB-912D-44CA-889E-5A940A135CFF}"/>
              </a:ext>
            </a:extLst>
          </p:cNvPr>
          <p:cNvSpPr>
            <a:spLocks noGrp="1"/>
          </p:cNvSpPr>
          <p:nvPr>
            <p:ph type="title" idx="4294967295"/>
          </p:nvPr>
        </p:nvSpPr>
        <p:spPr>
          <a:xfrm>
            <a:off x="0" y="365125"/>
            <a:ext cx="10515600" cy="1325563"/>
          </a:xfrm>
        </p:spPr>
        <p:txBody>
          <a:bodyPr/>
          <a:lstStyle/>
          <a:p>
            <a:r>
              <a:rPr lang="en-US" dirty="0"/>
              <a:t>Slide 14</a:t>
            </a:r>
          </a:p>
        </p:txBody>
      </p:sp>
      <p:sp>
        <p:nvSpPr>
          <p:cNvPr id="3" name="Content Placeholder 2">
            <a:extLst>
              <a:ext uri="{FF2B5EF4-FFF2-40B4-BE49-F238E27FC236}">
                <a16:creationId xmlns:a16="http://schemas.microsoft.com/office/drawing/2014/main" id="{BD256987-396C-2B43-AFF5-A039623B65B9}"/>
              </a:ext>
            </a:extLst>
          </p:cNvPr>
          <p:cNvSpPr>
            <a:spLocks noGrp="1"/>
          </p:cNvSpPr>
          <p:nvPr>
            <p:ph idx="4294967295"/>
          </p:nvPr>
        </p:nvSpPr>
        <p:spPr>
          <a:xfrm>
            <a:off x="838200" y="685800"/>
            <a:ext cx="10515600" cy="5491163"/>
          </a:xfrm>
        </p:spPr>
        <p:txBody>
          <a:bodyPr>
            <a:normAutofit/>
          </a:bodyPr>
          <a:lstStyle/>
          <a:p>
            <a:r>
              <a:rPr lang="en-US" sz="2800" dirty="0"/>
              <a:t>Justice Roberts referred to the IEP as a “</a:t>
            </a:r>
            <a:r>
              <a:rPr lang="en-US" sz="2800" dirty="0">
                <a:solidFill>
                  <a:srgbClr val="0432FF"/>
                </a:solidFill>
              </a:rPr>
              <a:t>fact-intensive exercise</a:t>
            </a:r>
            <a:r>
              <a:rPr lang="en-US" sz="2800" dirty="0"/>
              <a:t>” </a:t>
            </a:r>
            <a:r>
              <a:rPr lang="en-US" sz="1400" dirty="0"/>
              <a:t>(</a:t>
            </a:r>
            <a:r>
              <a:rPr lang="en-US" sz="1400" i="1" dirty="0" err="1"/>
              <a:t>Endrew</a:t>
            </a:r>
            <a:r>
              <a:rPr lang="en-US" sz="1400" dirty="0"/>
              <a:t>, p. 11) </a:t>
            </a:r>
            <a:r>
              <a:rPr lang="en-US" sz="2800" dirty="0"/>
              <a:t>in which school personnel and a student’s parents collaborate to develop and implement a special education program for “</a:t>
            </a:r>
            <a:r>
              <a:rPr lang="en-US" sz="2800" dirty="0">
                <a:solidFill>
                  <a:srgbClr val="0432FF"/>
                </a:solidFill>
              </a:rPr>
              <a:t>pursuing academic achievement and functional advancement</a:t>
            </a:r>
            <a:r>
              <a:rPr lang="en-US" sz="2800" dirty="0"/>
              <a:t>” </a:t>
            </a:r>
            <a:r>
              <a:rPr lang="en-US" sz="1400" dirty="0"/>
              <a:t>(p. 11)</a:t>
            </a:r>
            <a:r>
              <a:rPr lang="en-US" dirty="0"/>
              <a:t>.</a:t>
            </a:r>
          </a:p>
          <a:p>
            <a:r>
              <a:rPr lang="en-US" sz="2800" dirty="0"/>
              <a:t>The focus of the IEP is on the </a:t>
            </a:r>
            <a:r>
              <a:rPr lang="en-US" sz="2800" dirty="0">
                <a:solidFill>
                  <a:srgbClr val="FF9300"/>
                </a:solidFill>
              </a:rPr>
              <a:t>unique needs of an individual student </a:t>
            </a:r>
            <a:r>
              <a:rPr lang="en-US" sz="2800" dirty="0"/>
              <a:t>and is developed only after </a:t>
            </a:r>
            <a:r>
              <a:rPr lang="en-US" sz="2800" dirty="0">
                <a:solidFill>
                  <a:srgbClr val="FF9300"/>
                </a:solidFill>
              </a:rPr>
              <a:t>careful considerations of the student’s present levels of academic  and functional performance, his or her disability, and the student’s “potential for growth” </a:t>
            </a:r>
            <a:r>
              <a:rPr lang="en-US" sz="1400" dirty="0"/>
              <a:t>(p. 12)</a:t>
            </a:r>
            <a:r>
              <a:rPr lang="en-US" dirty="0"/>
              <a:t>. </a:t>
            </a:r>
            <a:r>
              <a:rPr lang="en-US" sz="1400" dirty="0"/>
              <a:t>(Yell and Bateman, 2017, p. 12)</a:t>
            </a:r>
          </a:p>
          <a:p>
            <a:r>
              <a:rPr lang="en-US" sz="2800" dirty="0">
                <a:solidFill>
                  <a:srgbClr val="0432FF"/>
                </a:solidFill>
              </a:rPr>
              <a:t>Instructional changes </a:t>
            </a:r>
            <a:r>
              <a:rPr lang="en-US" sz="2800" dirty="0"/>
              <a:t>must be made when </a:t>
            </a:r>
            <a:r>
              <a:rPr lang="en-US" sz="2800" dirty="0">
                <a:solidFill>
                  <a:srgbClr val="0432FF"/>
                </a:solidFill>
              </a:rPr>
              <a:t>data</a:t>
            </a:r>
            <a:r>
              <a:rPr lang="en-US" sz="2800" dirty="0"/>
              <a:t> indicate </a:t>
            </a:r>
            <a:r>
              <a:rPr lang="en-US" sz="2800" dirty="0">
                <a:solidFill>
                  <a:srgbClr val="0432FF"/>
                </a:solidFill>
              </a:rPr>
              <a:t>a lack of progress toward goals and objectives</a:t>
            </a:r>
            <a:r>
              <a:rPr lang="en-US" sz="2800" dirty="0"/>
              <a:t>. </a:t>
            </a:r>
            <a:r>
              <a:rPr lang="en-US" sz="1400" dirty="0"/>
              <a:t>(Yell and Bateman, 2017)</a:t>
            </a:r>
          </a:p>
        </p:txBody>
      </p:sp>
    </p:spTree>
    <p:extLst>
      <p:ext uri="{BB962C8B-B14F-4D97-AF65-F5344CB8AC3E}">
        <p14:creationId xmlns:p14="http://schemas.microsoft.com/office/powerpoint/2010/main" val="2095043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66086C-3E8F-A046-A0C8-505B4D3087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tle 5" hidden="1">
            <a:extLst>
              <a:ext uri="{FF2B5EF4-FFF2-40B4-BE49-F238E27FC236}">
                <a16:creationId xmlns:a16="http://schemas.microsoft.com/office/drawing/2014/main" id="{10613233-4FE7-4C7E-9BBE-CFDDDEB8F8DB}"/>
              </a:ext>
            </a:extLst>
          </p:cNvPr>
          <p:cNvSpPr>
            <a:spLocks noGrp="1"/>
          </p:cNvSpPr>
          <p:nvPr>
            <p:ph type="title" idx="4294967295"/>
          </p:nvPr>
        </p:nvSpPr>
        <p:spPr>
          <a:xfrm>
            <a:off x="0" y="365125"/>
            <a:ext cx="10515600" cy="1325563"/>
          </a:xfrm>
        </p:spPr>
        <p:txBody>
          <a:bodyPr/>
          <a:lstStyle/>
          <a:p>
            <a:r>
              <a:rPr lang="en-US" dirty="0"/>
              <a:t>Slide 15</a:t>
            </a:r>
          </a:p>
        </p:txBody>
      </p:sp>
      <p:sp>
        <p:nvSpPr>
          <p:cNvPr id="3" name="Content Placeholder 2">
            <a:extLst>
              <a:ext uri="{FF2B5EF4-FFF2-40B4-BE49-F238E27FC236}">
                <a16:creationId xmlns:a16="http://schemas.microsoft.com/office/drawing/2014/main" id="{BD256987-396C-2B43-AFF5-A039623B65B9}"/>
              </a:ext>
            </a:extLst>
          </p:cNvPr>
          <p:cNvSpPr>
            <a:spLocks noGrp="1"/>
          </p:cNvSpPr>
          <p:nvPr>
            <p:ph idx="4294967295"/>
          </p:nvPr>
        </p:nvSpPr>
        <p:spPr>
          <a:xfrm>
            <a:off x="881349" y="468982"/>
            <a:ext cx="6781800" cy="5695950"/>
          </a:xfrm>
        </p:spPr>
        <p:txBody>
          <a:bodyPr>
            <a:normAutofit/>
          </a:bodyPr>
          <a:lstStyle/>
          <a:p>
            <a:r>
              <a:rPr lang="en-US" sz="2600" dirty="0">
                <a:solidFill>
                  <a:srgbClr val="0432FF"/>
                </a:solidFill>
              </a:rPr>
              <a:t>Data-based individualization </a:t>
            </a:r>
            <a:r>
              <a:rPr lang="en-US" sz="2600" dirty="0"/>
              <a:t>or </a:t>
            </a:r>
            <a:r>
              <a:rPr lang="en-US" sz="2600" dirty="0">
                <a:solidFill>
                  <a:srgbClr val="0432FF"/>
                </a:solidFill>
              </a:rPr>
              <a:t>DBI</a:t>
            </a:r>
            <a:r>
              <a:rPr lang="en-US" sz="2600" dirty="0"/>
              <a:t> is a research-based process for </a:t>
            </a:r>
            <a:r>
              <a:rPr lang="en-US" sz="2600" dirty="0">
                <a:solidFill>
                  <a:srgbClr val="0432FF"/>
                </a:solidFill>
              </a:rPr>
              <a:t>individualizing and intensifying interventions </a:t>
            </a:r>
            <a:r>
              <a:rPr lang="en-US" sz="2600" dirty="0"/>
              <a:t>through the systematic use of assessment data, validated interventions, and research-based adaptation strategies.</a:t>
            </a:r>
          </a:p>
          <a:p>
            <a:r>
              <a:rPr lang="en-US" sz="2600" dirty="0"/>
              <a:t>Data are collected in a </a:t>
            </a:r>
            <a:r>
              <a:rPr lang="en-US" sz="2600" dirty="0">
                <a:solidFill>
                  <a:srgbClr val="FF9300"/>
                </a:solidFill>
              </a:rPr>
              <a:t>systematic process</a:t>
            </a:r>
            <a:r>
              <a:rPr lang="en-US" sz="2600" dirty="0"/>
              <a:t>. </a:t>
            </a:r>
            <a:r>
              <a:rPr lang="en-US" sz="2600" dirty="0">
                <a:solidFill>
                  <a:srgbClr val="FF9300"/>
                </a:solidFill>
              </a:rPr>
              <a:t>Adaptations</a:t>
            </a:r>
            <a:r>
              <a:rPr lang="en-US" sz="2600" dirty="0"/>
              <a:t> are implemented if insufficient response is demonstrated.</a:t>
            </a:r>
          </a:p>
          <a:p>
            <a:r>
              <a:rPr lang="en-US" sz="2600" dirty="0"/>
              <a:t>Ensuring that this process is followed as an IEP is implemented would provide </a:t>
            </a:r>
            <a:r>
              <a:rPr lang="en-US" sz="2600" dirty="0">
                <a:solidFill>
                  <a:srgbClr val="0432FF"/>
                </a:solidFill>
              </a:rPr>
              <a:t>support for decisions that IEP teams make </a:t>
            </a:r>
            <a:r>
              <a:rPr lang="en-US" sz="2600" dirty="0"/>
              <a:t>and it would allow for collection of </a:t>
            </a:r>
            <a:r>
              <a:rPr lang="en-US" sz="2600" dirty="0">
                <a:solidFill>
                  <a:srgbClr val="0432FF"/>
                </a:solidFill>
              </a:rPr>
              <a:t>data to document student response</a:t>
            </a:r>
            <a:r>
              <a:rPr lang="en-US" sz="2600" dirty="0"/>
              <a:t>.</a:t>
            </a:r>
          </a:p>
          <a:p>
            <a:endParaRPr lang="en-US" dirty="0"/>
          </a:p>
        </p:txBody>
      </p:sp>
      <p:pic>
        <p:nvPicPr>
          <p:cNvPr id="2" name="Picture 1" descr="NCII DBI Model. ">
            <a:extLst>
              <a:ext uri="{FF2B5EF4-FFF2-40B4-BE49-F238E27FC236}">
                <a16:creationId xmlns:a16="http://schemas.microsoft.com/office/drawing/2014/main" id="{75993803-5D12-AB4A-A52B-35AB4112B000}"/>
              </a:ext>
            </a:extLst>
          </p:cNvPr>
          <p:cNvPicPr>
            <a:picLocks noChangeAspect="1"/>
          </p:cNvPicPr>
          <p:nvPr/>
        </p:nvPicPr>
        <p:blipFill>
          <a:blip r:embed="rId2"/>
          <a:stretch>
            <a:fillRect/>
          </a:stretch>
        </p:blipFill>
        <p:spPr>
          <a:xfrm>
            <a:off x="8502983" y="0"/>
            <a:ext cx="3162413" cy="5666874"/>
          </a:xfrm>
          <a:prstGeom prst="rect">
            <a:avLst/>
          </a:prstGeom>
        </p:spPr>
      </p:pic>
      <p:sp>
        <p:nvSpPr>
          <p:cNvPr id="4" name="TextBox 3">
            <a:extLst>
              <a:ext uri="{FF2B5EF4-FFF2-40B4-BE49-F238E27FC236}">
                <a16:creationId xmlns:a16="http://schemas.microsoft.com/office/drawing/2014/main" id="{C5538D80-4DAC-A34B-A447-C0FD93CCDA2F}"/>
              </a:ext>
            </a:extLst>
          </p:cNvPr>
          <p:cNvSpPr txBox="1"/>
          <p:nvPr/>
        </p:nvSpPr>
        <p:spPr>
          <a:xfrm>
            <a:off x="9492520" y="5795600"/>
            <a:ext cx="1183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(NCII,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n.d.</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87915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E2B092-69B9-EA4A-94C8-DDC0C6F4CB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CE71A133-1905-234F-B0CE-572D25660E83}"/>
              </a:ext>
            </a:extLst>
          </p:cNvPr>
          <p:cNvSpPr>
            <a:spLocks noGrp="1"/>
          </p:cNvSpPr>
          <p:nvPr>
            <p:ph type="title" idx="4294967295"/>
          </p:nvPr>
        </p:nvSpPr>
        <p:spPr>
          <a:xfrm>
            <a:off x="838200" y="365125"/>
            <a:ext cx="10515600" cy="1325563"/>
          </a:xfrm>
        </p:spPr>
        <p:txBody>
          <a:bodyPr>
            <a:normAutofit/>
          </a:bodyPr>
          <a:lstStyle/>
          <a:p>
            <a:r>
              <a:rPr lang="en-US" sz="3600" dirty="0"/>
              <a:t>Resources to Learn More About DBI from 3 OSEP-Supported Centers</a:t>
            </a:r>
          </a:p>
        </p:txBody>
      </p:sp>
      <p:sp>
        <p:nvSpPr>
          <p:cNvPr id="3" name="Content Placeholder 2">
            <a:extLst>
              <a:ext uri="{FF2B5EF4-FFF2-40B4-BE49-F238E27FC236}">
                <a16:creationId xmlns:a16="http://schemas.microsoft.com/office/drawing/2014/main" id="{48726D3C-1B0E-6D45-908E-F119731F04A4}"/>
              </a:ext>
            </a:extLst>
          </p:cNvPr>
          <p:cNvSpPr>
            <a:spLocks noGrp="1"/>
          </p:cNvSpPr>
          <p:nvPr>
            <p:ph idx="4294967295"/>
          </p:nvPr>
        </p:nvSpPr>
        <p:spPr>
          <a:xfrm>
            <a:off x="838200" y="2006600"/>
            <a:ext cx="10515600" cy="4170363"/>
          </a:xfrm>
        </p:spPr>
        <p:txBody>
          <a:bodyPr>
            <a:normAutofit/>
          </a:bodyPr>
          <a:lstStyle/>
          <a:p>
            <a:r>
              <a:rPr lang="en-US" sz="2400" dirty="0"/>
              <a:t>National Center on Intensive Intervention (NCII)</a:t>
            </a:r>
          </a:p>
          <a:p>
            <a:pPr lvl="1"/>
            <a:r>
              <a:rPr lang="en-US" sz="2400" dirty="0">
                <a:hlinkClick r:id="rId2"/>
              </a:rPr>
              <a:t>https://intensiveintervention.org</a:t>
            </a:r>
            <a:endParaRPr lang="en-US" sz="2400" dirty="0"/>
          </a:p>
          <a:p>
            <a:r>
              <a:rPr lang="en-US" sz="2400" dirty="0"/>
              <a:t>The IRIS Center – 2 modules on DBI</a:t>
            </a:r>
          </a:p>
          <a:p>
            <a:pPr lvl="1"/>
            <a:r>
              <a:rPr lang="en-US" sz="2400" dirty="0">
                <a:hlinkClick r:id="rId3"/>
              </a:rPr>
              <a:t>https://iris.peabody.vanderbilt.edu/module/dbi1/</a:t>
            </a:r>
            <a:r>
              <a:rPr lang="en-US" sz="2400" dirty="0"/>
              <a:t> </a:t>
            </a:r>
          </a:p>
          <a:p>
            <a:pPr lvl="1"/>
            <a:r>
              <a:rPr lang="en-US" sz="2400" dirty="0">
                <a:hlinkClick r:id="rId4"/>
              </a:rPr>
              <a:t>https://iris.peabody.vanderbilt.edu/module/dbi2/</a:t>
            </a:r>
            <a:r>
              <a:rPr lang="en-US" sz="2400" dirty="0"/>
              <a:t> </a:t>
            </a:r>
          </a:p>
          <a:p>
            <a:r>
              <a:rPr lang="en-US" sz="2400" dirty="0"/>
              <a:t>National Center for Leadership in Intensive Intervention (NCLII)</a:t>
            </a:r>
          </a:p>
          <a:p>
            <a:pPr lvl="1"/>
            <a:r>
              <a:rPr lang="en-US" sz="2400" dirty="0">
                <a:hlinkClick r:id="rId5"/>
              </a:rPr>
              <a:t>http://nclii.org</a:t>
            </a:r>
            <a:r>
              <a:rPr lang="en-US" sz="2400" dirty="0"/>
              <a:t> </a:t>
            </a:r>
          </a:p>
        </p:txBody>
      </p:sp>
      <p:pic>
        <p:nvPicPr>
          <p:cNvPr id="4" name="Picture 3" descr="IDEA OSEP Logo">
            <a:extLst>
              <a:ext uri="{FF2B5EF4-FFF2-40B4-BE49-F238E27FC236}">
                <a16:creationId xmlns:a16="http://schemas.microsoft.com/office/drawing/2014/main" id="{38EB1AE0-B499-5641-B9F6-33F85F302C95}"/>
              </a:ext>
            </a:extLst>
          </p:cNvPr>
          <p:cNvPicPr>
            <a:picLocks noChangeAspect="1"/>
          </p:cNvPicPr>
          <p:nvPr/>
        </p:nvPicPr>
        <p:blipFill>
          <a:blip r:embed="rId6"/>
          <a:stretch>
            <a:fillRect/>
          </a:stretch>
        </p:blipFill>
        <p:spPr>
          <a:xfrm>
            <a:off x="8428484" y="3930919"/>
            <a:ext cx="3560316" cy="2095500"/>
          </a:xfrm>
          <a:prstGeom prst="rect">
            <a:avLst/>
          </a:prstGeom>
        </p:spPr>
      </p:pic>
    </p:spTree>
    <p:extLst>
      <p:ext uri="{BB962C8B-B14F-4D97-AF65-F5344CB8AC3E}">
        <p14:creationId xmlns:p14="http://schemas.microsoft.com/office/powerpoint/2010/main" val="3969067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054387-7C0D-804B-9A8D-07D65A9820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EC429-3CFF-1044-A89C-929D49712F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BAE240DD-23C9-D040-84B4-2B2CE5232152}"/>
              </a:ext>
            </a:extLst>
          </p:cNvPr>
          <p:cNvSpPr>
            <a:spLocks noGrp="1"/>
          </p:cNvSpPr>
          <p:nvPr>
            <p:ph type="title" idx="4294967295"/>
          </p:nvPr>
        </p:nvSpPr>
        <p:spPr>
          <a:xfrm>
            <a:off x="838200" y="365125"/>
            <a:ext cx="10515600" cy="1325563"/>
          </a:xfrm>
        </p:spPr>
        <p:txBody>
          <a:bodyPr>
            <a:normAutofit/>
          </a:bodyPr>
          <a:lstStyle/>
          <a:p>
            <a:r>
              <a:rPr lang="en-US" sz="4400" dirty="0"/>
              <a:t>References</a:t>
            </a:r>
          </a:p>
        </p:txBody>
      </p:sp>
      <p:sp>
        <p:nvSpPr>
          <p:cNvPr id="3" name="Content Placeholder 2">
            <a:extLst>
              <a:ext uri="{FF2B5EF4-FFF2-40B4-BE49-F238E27FC236}">
                <a16:creationId xmlns:a16="http://schemas.microsoft.com/office/drawing/2014/main" id="{6C7DC3D0-0BD2-414A-A061-3B5D9F0611B4}"/>
              </a:ext>
            </a:extLst>
          </p:cNvPr>
          <p:cNvSpPr>
            <a:spLocks noGrp="1"/>
          </p:cNvSpPr>
          <p:nvPr>
            <p:ph idx="4294967295"/>
          </p:nvPr>
        </p:nvSpPr>
        <p:spPr>
          <a:xfrm>
            <a:off x="838200" y="1704438"/>
            <a:ext cx="10515600" cy="4351338"/>
          </a:xfrm>
        </p:spPr>
        <p:txBody>
          <a:bodyPr>
            <a:normAutofit lnSpcReduction="10000"/>
          </a:bodyPr>
          <a:lstStyle/>
          <a:p>
            <a:r>
              <a:rPr lang="en-US" sz="2600" dirty="0"/>
              <a:t>Gilmour, A.F., Fuchs, D., &amp; </a:t>
            </a:r>
            <a:r>
              <a:rPr lang="en-US" sz="2600" dirty="0" err="1"/>
              <a:t>Wehby</a:t>
            </a:r>
            <a:r>
              <a:rPr lang="en-US" sz="2600" dirty="0"/>
              <a:t>, J.H. (under review). </a:t>
            </a:r>
            <a:r>
              <a:rPr lang="en-US" sz="2600" i="1" dirty="0"/>
              <a:t>On the gap in reading achievement between students with disabilities and their peers: Have accountability policies in special education failed?</a:t>
            </a:r>
            <a:endParaRPr lang="en-US" sz="2600" dirty="0"/>
          </a:p>
          <a:p>
            <a:r>
              <a:rPr lang="en-US" sz="2600" dirty="0"/>
              <a:t>Turnbull, H.R., Turnbull, A.P., &amp; Cooper, D.H. (2018). The Supreme Court, </a:t>
            </a:r>
            <a:r>
              <a:rPr lang="en-US" sz="2600" i="1" dirty="0" err="1"/>
              <a:t>Endrew</a:t>
            </a:r>
            <a:r>
              <a:rPr lang="en-US" sz="2600" dirty="0"/>
              <a:t>, and the appropriate education of students with disabilities. </a:t>
            </a:r>
            <a:r>
              <a:rPr lang="en-US" sz="2600" i="1" dirty="0"/>
              <a:t>Exceptional Children, 84</a:t>
            </a:r>
            <a:r>
              <a:rPr lang="en-US" sz="2600" dirty="0"/>
              <a:t>(2), 124-140.</a:t>
            </a:r>
          </a:p>
          <a:p>
            <a:r>
              <a:rPr lang="en-US" sz="2600" dirty="0"/>
              <a:t>Yell, M.L., &amp; Bateman, D.F. (2017). </a:t>
            </a:r>
            <a:r>
              <a:rPr lang="en-US" sz="2600" i="1" dirty="0" err="1"/>
              <a:t>Endrew</a:t>
            </a:r>
            <a:r>
              <a:rPr lang="en-US" sz="2600" i="1" dirty="0"/>
              <a:t> F. v. Douglas County School District (2017): </a:t>
            </a:r>
            <a:r>
              <a:rPr lang="en-US" sz="2600" dirty="0"/>
              <a:t>FAPE and the U.S. Supreme Court. </a:t>
            </a:r>
            <a:r>
              <a:rPr lang="en-US" sz="2600" i="1" dirty="0"/>
              <a:t>Teaching Exceptional Children, (50)</a:t>
            </a:r>
            <a:r>
              <a:rPr lang="en-US" sz="2600" dirty="0"/>
              <a:t>1, 7-15.</a:t>
            </a:r>
          </a:p>
          <a:p>
            <a:r>
              <a:rPr lang="en-US" sz="2600" dirty="0"/>
              <a:t>Yell, M.L., &amp; </a:t>
            </a:r>
            <a:r>
              <a:rPr lang="en-US" sz="2600" dirty="0" err="1"/>
              <a:t>Stecker</a:t>
            </a:r>
            <a:r>
              <a:rPr lang="en-US" sz="2600" dirty="0"/>
              <a:t>, P.M. (2003). Developing legally correct and educationally meaningful IEPs using curriculum-based measurement. </a:t>
            </a:r>
            <a:r>
              <a:rPr lang="en-US" sz="2600" i="1" dirty="0"/>
              <a:t>Assessment for Effective Intervention, (28)</a:t>
            </a:r>
            <a:r>
              <a:rPr lang="en-US" sz="2600" dirty="0"/>
              <a:t>3-4, 73-88.</a:t>
            </a:r>
          </a:p>
          <a:p>
            <a:endParaRPr lang="en-US" dirty="0"/>
          </a:p>
        </p:txBody>
      </p:sp>
    </p:spTree>
    <p:extLst>
      <p:ext uri="{BB962C8B-B14F-4D97-AF65-F5344CB8AC3E}">
        <p14:creationId xmlns:p14="http://schemas.microsoft.com/office/powerpoint/2010/main" val="3625325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D2CE1-C5CB-434D-93FE-10CD4B495A11}"/>
              </a:ext>
            </a:extLst>
          </p:cNvPr>
          <p:cNvSpPr>
            <a:spLocks noGrp="1"/>
          </p:cNvSpPr>
          <p:nvPr>
            <p:ph type="title"/>
          </p:nvPr>
        </p:nvSpPr>
        <p:spPr/>
        <p:txBody>
          <a:bodyPr anchor="ctr"/>
          <a:lstStyle/>
          <a:p>
            <a:r>
              <a:rPr lang="en-US" dirty="0"/>
              <a:t>High Expectations and Individualized Supports to Meet the </a:t>
            </a:r>
            <a:r>
              <a:rPr lang="en-US" i="1" dirty="0" err="1"/>
              <a:t>Endrew</a:t>
            </a:r>
            <a:r>
              <a:rPr lang="en-US" i="1" dirty="0"/>
              <a:t> F</a:t>
            </a:r>
            <a:r>
              <a:rPr lang="en-US" dirty="0"/>
              <a:t>.</a:t>
            </a:r>
            <a:r>
              <a:rPr lang="en-US" i="1" dirty="0"/>
              <a:t> </a:t>
            </a:r>
            <a:r>
              <a:rPr lang="en-US" dirty="0"/>
              <a:t>Standard</a:t>
            </a:r>
          </a:p>
        </p:txBody>
      </p:sp>
    </p:spTree>
    <p:extLst>
      <p:ext uri="{BB962C8B-B14F-4D97-AF65-F5344CB8AC3E}">
        <p14:creationId xmlns:p14="http://schemas.microsoft.com/office/powerpoint/2010/main" val="2832950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CA0988-64E4-40EC-BEC3-70B21055AA92}"/>
              </a:ext>
            </a:extLst>
          </p:cNvPr>
          <p:cNvSpPr>
            <a:spLocks noGrp="1"/>
          </p:cNvSpPr>
          <p:nvPr>
            <p:ph type="title"/>
          </p:nvPr>
        </p:nvSpPr>
        <p:spPr/>
        <p:txBody>
          <a:bodyPr anchor="ctr"/>
          <a:lstStyle/>
          <a:p>
            <a:r>
              <a:rPr lang="en-US" dirty="0"/>
              <a:t>Incorporating Evidence-Based Practices into the IEP </a:t>
            </a:r>
          </a:p>
        </p:txBody>
      </p:sp>
    </p:spTree>
    <p:extLst>
      <p:ext uri="{BB962C8B-B14F-4D97-AF65-F5344CB8AC3E}">
        <p14:creationId xmlns:p14="http://schemas.microsoft.com/office/powerpoint/2010/main" val="3551840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10A0-D94B-4DE5-8BB0-E166576A8D4B}"/>
              </a:ext>
            </a:extLst>
          </p:cNvPr>
          <p:cNvSpPr>
            <a:spLocks noGrp="1"/>
          </p:cNvSpPr>
          <p:nvPr>
            <p:ph type="title"/>
          </p:nvPr>
        </p:nvSpPr>
        <p:spPr>
          <a:xfrm>
            <a:off x="770167" y="2262473"/>
            <a:ext cx="10515600" cy="1325563"/>
          </a:xfrm>
        </p:spPr>
        <p:txBody>
          <a:bodyPr/>
          <a:lstStyle/>
          <a:p>
            <a:pPr algn="ctr"/>
            <a:br>
              <a:rPr lang="en-US" dirty="0"/>
            </a:br>
            <a:r>
              <a:rPr lang="en-US" dirty="0"/>
              <a:t>Incorporating Evidence-based Practices in the IEP</a:t>
            </a:r>
            <a:br>
              <a:rPr lang="en-US" dirty="0"/>
            </a:br>
            <a:br>
              <a:rPr lang="en-US" dirty="0"/>
            </a:br>
            <a:r>
              <a:rPr lang="en-US" sz="2400" dirty="0"/>
              <a:t>April 9th, 2018</a:t>
            </a:r>
            <a:br>
              <a:rPr lang="en-US" sz="2400" dirty="0"/>
            </a:br>
            <a:r>
              <a:rPr lang="en-US" sz="2400" dirty="0"/>
              <a:t>Sarah Sayko, Deputy Director</a:t>
            </a:r>
            <a:br>
              <a:rPr lang="en-US" sz="2400" dirty="0"/>
            </a:br>
            <a:endParaRPr lang="en-US" sz="2400" dirty="0"/>
          </a:p>
        </p:txBody>
      </p:sp>
      <p:pic>
        <p:nvPicPr>
          <p:cNvPr id="3" name="Picture 2" descr="This research reported here is funded by awards to the National Center on Improving Literacy from the Office of Elementary and Seconday Education, in partnership with the Office of Special Education Programs (Award # S283D160003). The opinions expressed are those of the authors and do not represent veiws of OESE, OSEP, or the U.S. Department of Education. ">
            <a:extLst>
              <a:ext uri="{FF2B5EF4-FFF2-40B4-BE49-F238E27FC236}">
                <a16:creationId xmlns:a16="http://schemas.microsoft.com/office/drawing/2014/main" id="{B1E7CB37-B73A-40C1-9281-E014A61CE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571" y="5598602"/>
            <a:ext cx="9134856" cy="628849"/>
          </a:xfrm>
          <a:prstGeom prst="rect">
            <a:avLst/>
          </a:prstGeom>
        </p:spPr>
      </p:pic>
      <p:pic>
        <p:nvPicPr>
          <p:cNvPr id="5" name="Picture 4" descr="NCIL Logo">
            <a:extLst>
              <a:ext uri="{FF2B5EF4-FFF2-40B4-BE49-F238E27FC236}">
                <a16:creationId xmlns:a16="http://schemas.microsoft.com/office/drawing/2014/main" id="{5AAE0B23-9C0B-45B7-BCE4-5A9CD25DB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978" y="595069"/>
            <a:ext cx="2606045" cy="1892812"/>
          </a:xfrm>
          <a:prstGeom prst="rect">
            <a:avLst/>
          </a:prstGeom>
        </p:spPr>
      </p:pic>
    </p:spTree>
    <p:custDataLst>
      <p:tags r:id="rId1"/>
    </p:custDataLst>
    <p:extLst>
      <p:ext uri="{BB962C8B-B14F-4D97-AF65-F5344CB8AC3E}">
        <p14:creationId xmlns:p14="http://schemas.microsoft.com/office/powerpoint/2010/main" val="1304586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309" y="500062"/>
            <a:ext cx="10515600" cy="1325563"/>
          </a:xfrm>
        </p:spPr>
        <p:txBody>
          <a:bodyPr/>
          <a:lstStyle/>
          <a:p>
            <a:r>
              <a:rPr lang="en-US" dirty="0"/>
              <a:t>What Skills Should Be Taught (K-3)?</a:t>
            </a:r>
          </a:p>
        </p:txBody>
      </p:sp>
      <p:sp>
        <p:nvSpPr>
          <p:cNvPr id="9" name="TextBox 8"/>
          <p:cNvSpPr txBox="1"/>
          <p:nvPr/>
        </p:nvSpPr>
        <p:spPr>
          <a:xfrm>
            <a:off x="9502892" y="6344920"/>
            <a:ext cx="21270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libri"/>
                <a:ea typeface="+mn-ea"/>
                <a:cs typeface="+mn-cs"/>
              </a:rPr>
              <a:t>Foorman</a:t>
            </a:r>
            <a:r>
              <a:rPr kumimoji="0" lang="en-US" sz="1800" b="0" i="0" u="none" strike="noStrike" kern="1200" cap="none" spc="0" normalizeH="0" baseline="0" noProof="0" dirty="0">
                <a:ln>
                  <a:noFill/>
                </a:ln>
                <a:solidFill>
                  <a:srgbClr val="FFFFFF"/>
                </a:solidFill>
                <a:effectLst/>
                <a:uLnTx/>
                <a:uFillTx/>
                <a:latin typeface="Calibri"/>
                <a:ea typeface="+mn-ea"/>
                <a:cs typeface="+mn-cs"/>
              </a:rPr>
              <a:t> et al., 2016</a:t>
            </a:r>
          </a:p>
        </p:txBody>
      </p:sp>
      <p:pic>
        <p:nvPicPr>
          <p:cNvPr id="3" name="Picture 2" descr="Graph with four word bubbles pointing at circle with &quot;Foundational Reading Skills&quot; written in middle. From left to right bubbles state: &quot;Teach students academic language skills, including the use of inferential &amp; narrative language and vocabulary knowledge&quot;, &quot;Develop awareness of the segments of sounds in speech &amp; how they link to letters&quot;, &quot;Teach students to decode words, analyze word parts, &amp; write &amp; recognize words&quot;, &quot;Ensure that students read connected text every day to support reading accuracy, fluency, &amp; comprehension&quot;&#10;">
            <a:extLst>
              <a:ext uri="{FF2B5EF4-FFF2-40B4-BE49-F238E27FC236}">
                <a16:creationId xmlns:a16="http://schemas.microsoft.com/office/drawing/2014/main" id="{01FB5A01-F264-4E92-8681-C2C64D8E3535}"/>
              </a:ext>
            </a:extLst>
          </p:cNvPr>
          <p:cNvPicPr>
            <a:picLocks noChangeAspect="1"/>
          </p:cNvPicPr>
          <p:nvPr/>
        </p:nvPicPr>
        <p:blipFill>
          <a:blip r:embed="rId4"/>
          <a:stretch>
            <a:fillRect/>
          </a:stretch>
        </p:blipFill>
        <p:spPr>
          <a:xfrm>
            <a:off x="2029842" y="1413257"/>
            <a:ext cx="8174862" cy="4776179"/>
          </a:xfrm>
          <a:prstGeom prst="rect">
            <a:avLst/>
          </a:prstGeom>
        </p:spPr>
      </p:pic>
    </p:spTree>
    <p:custDataLst>
      <p:tags r:id="rId1"/>
    </p:custDataLst>
    <p:extLst>
      <p:ext uri="{BB962C8B-B14F-4D97-AF65-F5344CB8AC3E}">
        <p14:creationId xmlns:p14="http://schemas.microsoft.com/office/powerpoint/2010/main" val="1240991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Five Images with descriptions underneath. From Left to right: &quot;Increase Level of Explicitness&quot;, &quot;Increase Frequency &amp;/or Duration of learning time&quot;. &quot;Reduce Group Size&quot;, &quot;Increase Amount of response opportunities and corrective feedback&quot;, and &quot;increase amount of practice and review&quot;">
            <a:extLst>
              <a:ext uri="{FF2B5EF4-FFF2-40B4-BE49-F238E27FC236}">
                <a16:creationId xmlns:a16="http://schemas.microsoft.com/office/drawing/2014/main" id="{13F27684-7606-4BFD-9510-53253530E38D}"/>
              </a:ext>
            </a:extLst>
          </p:cNvPr>
          <p:cNvPicPr>
            <a:picLocks noChangeAspect="1"/>
          </p:cNvPicPr>
          <p:nvPr/>
        </p:nvPicPr>
        <p:blipFill>
          <a:blip r:embed="rId4"/>
          <a:stretch>
            <a:fillRect/>
          </a:stretch>
        </p:blipFill>
        <p:spPr>
          <a:xfrm>
            <a:off x="573023" y="2147945"/>
            <a:ext cx="11058145" cy="3415550"/>
          </a:xfrm>
          <a:prstGeom prst="rect">
            <a:avLst/>
          </a:prstGeom>
        </p:spPr>
      </p:pic>
      <p:sp>
        <p:nvSpPr>
          <p:cNvPr id="2" name="Title 1">
            <a:extLst>
              <a:ext uri="{FF2B5EF4-FFF2-40B4-BE49-F238E27FC236}">
                <a16:creationId xmlns:a16="http://schemas.microsoft.com/office/drawing/2014/main" id="{0BE17186-91EF-4C35-8D2F-14B27D0C0CCE}"/>
              </a:ext>
            </a:extLst>
          </p:cNvPr>
          <p:cNvSpPr>
            <a:spLocks noGrp="1"/>
          </p:cNvSpPr>
          <p:nvPr>
            <p:ph type="title"/>
          </p:nvPr>
        </p:nvSpPr>
        <p:spPr>
          <a:xfrm>
            <a:off x="609600" y="510382"/>
            <a:ext cx="10972800" cy="563562"/>
          </a:xfrm>
        </p:spPr>
        <p:txBody>
          <a:bodyPr/>
          <a:lstStyle/>
          <a:p>
            <a:r>
              <a:rPr lang="en-US" b="0" dirty="0">
                <a:solidFill>
                  <a:schemeClr val="bg2"/>
                </a:solidFill>
                <a:latin typeface="Calibri Light" panose="020F0302020204030204" pitchFamily="34" charset="0"/>
              </a:rPr>
              <a:t>Methods for intensifying interventions</a:t>
            </a:r>
          </a:p>
        </p:txBody>
      </p:sp>
      <p:sp>
        <p:nvSpPr>
          <p:cNvPr id="5" name="Slide Number Placeholder 4">
            <a:extLst>
              <a:ext uri="{FF2B5EF4-FFF2-40B4-BE49-F238E27FC236}">
                <a16:creationId xmlns:a16="http://schemas.microsoft.com/office/drawing/2014/main" id="{AD8A2EA9-9E91-414C-8575-B92245887CA4}"/>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24C62AC-34AC-44FA-925B-65FA1B2D13C3}" type="slidenum">
              <a:rPr kumimoji="0" lang="en-US" sz="1800" b="0" i="0" u="none" strike="noStrike" kern="1200" cap="none" spc="0" normalizeH="0" baseline="0" noProof="0" smtClean="0">
                <a:ln>
                  <a:noFill/>
                </a:ln>
                <a:solidFill>
                  <a:srgbClr val="666666"/>
                </a:solidFill>
                <a:effectLst/>
                <a:uLnTx/>
                <a:uFillTx/>
                <a:latin typeface="Tw Cen MT"/>
                <a:ea typeface="+mn-ea"/>
              </a:rPr>
              <a:pPr marL="0" marR="0" lvl="0" indent="0" algn="l" defTabSz="4572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dirty="0">
              <a:ln>
                <a:noFill/>
              </a:ln>
              <a:solidFill>
                <a:srgbClr val="666666"/>
              </a:solidFill>
              <a:effectLst/>
              <a:uLnTx/>
              <a:uFillTx/>
              <a:latin typeface="Tw Cen MT"/>
              <a:ea typeface="+mn-ea"/>
            </a:endParaRPr>
          </a:p>
        </p:txBody>
      </p:sp>
      <p:sp>
        <p:nvSpPr>
          <p:cNvPr id="7" name="TextBox 6">
            <a:extLst>
              <a:ext uri="{FF2B5EF4-FFF2-40B4-BE49-F238E27FC236}">
                <a16:creationId xmlns:a16="http://schemas.microsoft.com/office/drawing/2014/main" id="{1C521C14-3CF9-4161-8416-E34D1AB6F903}"/>
              </a:ext>
            </a:extLst>
          </p:cNvPr>
          <p:cNvSpPr txBox="1"/>
          <p:nvPr/>
        </p:nvSpPr>
        <p:spPr>
          <a:xfrm>
            <a:off x="7196667" y="6367661"/>
            <a:ext cx="332930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Calibri"/>
                <a:ea typeface="+mn-ea"/>
                <a:cs typeface="+mn-cs"/>
              </a:rPr>
              <a:t>Harlacher</a:t>
            </a:r>
            <a:r>
              <a:rPr kumimoji="0" lang="en-US" sz="1400" b="0" i="0" u="none" strike="noStrike" kern="1200" cap="none" spc="0" normalizeH="0" baseline="0" noProof="0" dirty="0">
                <a:ln>
                  <a:noFill/>
                </a:ln>
                <a:solidFill>
                  <a:srgbClr val="FFFFFF"/>
                </a:solidFill>
                <a:effectLst/>
                <a:uLnTx/>
                <a:uFillTx/>
                <a:latin typeface="Calibri"/>
                <a:ea typeface="+mn-ea"/>
                <a:cs typeface="+mn-cs"/>
              </a:rPr>
              <a:t>, Nelson-Walker, &amp; Sanford, 2010;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Vaughn, </a:t>
            </a:r>
            <a:r>
              <a:rPr kumimoji="0" lang="en-US" sz="1400" b="0" i="0" u="none" strike="noStrike" kern="1200" cap="none" spc="0" normalizeH="0" baseline="0" noProof="0" dirty="0" err="1">
                <a:ln>
                  <a:noFill/>
                </a:ln>
                <a:solidFill>
                  <a:srgbClr val="FFFFFF"/>
                </a:solidFill>
                <a:effectLst/>
                <a:uLnTx/>
                <a:uFillTx/>
                <a:latin typeface="Calibri"/>
                <a:ea typeface="+mn-ea"/>
                <a:cs typeface="+mn-cs"/>
              </a:rPr>
              <a:t>Wanzek</a:t>
            </a:r>
            <a:r>
              <a:rPr kumimoji="0" lang="en-US" sz="1400" b="0" i="0" u="none" strike="noStrike" kern="1200" cap="none" spc="0" normalizeH="0" baseline="0" noProof="0" dirty="0">
                <a:ln>
                  <a:noFill/>
                </a:ln>
                <a:solidFill>
                  <a:srgbClr val="FFFFFF"/>
                </a:solidFill>
                <a:effectLst/>
                <a:uLnTx/>
                <a:uFillTx/>
                <a:latin typeface="Calibri"/>
                <a:ea typeface="+mn-ea"/>
                <a:cs typeface="+mn-cs"/>
              </a:rPr>
              <a:t>, Murray, &amp; Roberts, 2012</a:t>
            </a:r>
          </a:p>
        </p:txBody>
      </p:sp>
    </p:spTree>
    <p:custDataLst>
      <p:tags r:id="rId1"/>
    </p:custDataLst>
    <p:extLst>
      <p:ext uri="{BB962C8B-B14F-4D97-AF65-F5344CB8AC3E}">
        <p14:creationId xmlns:p14="http://schemas.microsoft.com/office/powerpoint/2010/main" val="720817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7186-91EF-4C35-8D2F-14B27D0C0CCE}"/>
              </a:ext>
            </a:extLst>
          </p:cNvPr>
          <p:cNvSpPr>
            <a:spLocks noGrp="1"/>
          </p:cNvSpPr>
          <p:nvPr>
            <p:ph type="title"/>
          </p:nvPr>
        </p:nvSpPr>
        <p:spPr>
          <a:xfrm>
            <a:off x="609600" y="510382"/>
            <a:ext cx="10972800" cy="563562"/>
          </a:xfrm>
        </p:spPr>
        <p:txBody>
          <a:bodyPr/>
          <a:lstStyle/>
          <a:p>
            <a:r>
              <a:rPr lang="en-US" b="0" dirty="0">
                <a:solidFill>
                  <a:schemeClr val="bg2"/>
                </a:solidFill>
                <a:latin typeface="Calibri Light" panose="020F0302020204030204" pitchFamily="34" charset="0"/>
              </a:rPr>
              <a:t>What do strong </a:t>
            </a:r>
            <a:r>
              <a:rPr lang="en-US" b="0" dirty="0" err="1">
                <a:solidFill>
                  <a:schemeClr val="bg2"/>
                </a:solidFill>
                <a:latin typeface="Calibri Light" panose="020F0302020204030204" pitchFamily="34" charset="0"/>
              </a:rPr>
              <a:t>iep</a:t>
            </a:r>
            <a:r>
              <a:rPr lang="en-US" b="0" dirty="0">
                <a:solidFill>
                  <a:schemeClr val="bg2"/>
                </a:solidFill>
                <a:latin typeface="Calibri Light" panose="020F0302020204030204" pitchFamily="34" charset="0"/>
              </a:rPr>
              <a:t> literacy goals look like?</a:t>
            </a:r>
          </a:p>
        </p:txBody>
      </p:sp>
      <p:sp>
        <p:nvSpPr>
          <p:cNvPr id="5" name="Slide Number Placeholder 4">
            <a:extLst>
              <a:ext uri="{FF2B5EF4-FFF2-40B4-BE49-F238E27FC236}">
                <a16:creationId xmlns:a16="http://schemas.microsoft.com/office/drawing/2014/main" id="{AD8A2EA9-9E91-414C-8575-B92245887CA4}"/>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24C62AC-34AC-44FA-925B-65FA1B2D13C3}" type="slidenum">
              <a:rPr kumimoji="0" lang="en-US" sz="1800" b="0" i="0" u="none" strike="noStrike" kern="1200" cap="none" spc="0" normalizeH="0" baseline="0" noProof="0" smtClean="0">
                <a:ln>
                  <a:noFill/>
                </a:ln>
                <a:solidFill>
                  <a:srgbClr val="666666"/>
                </a:solidFill>
                <a:effectLst/>
                <a:uLnTx/>
                <a:uFillTx/>
                <a:latin typeface="Tw Cen MT"/>
                <a:ea typeface="+mn-ea"/>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dirty="0">
              <a:ln>
                <a:noFill/>
              </a:ln>
              <a:solidFill>
                <a:srgbClr val="666666"/>
              </a:solidFill>
              <a:effectLst/>
              <a:uLnTx/>
              <a:uFillTx/>
              <a:latin typeface="Tw Cen MT"/>
              <a:ea typeface="+mn-ea"/>
            </a:endParaRPr>
          </a:p>
        </p:txBody>
      </p:sp>
      <p:sp>
        <p:nvSpPr>
          <p:cNvPr id="7" name="TextBox 6">
            <a:extLst>
              <a:ext uri="{FF2B5EF4-FFF2-40B4-BE49-F238E27FC236}">
                <a16:creationId xmlns:a16="http://schemas.microsoft.com/office/drawing/2014/main" id="{1C521C14-3CF9-4161-8416-E34D1AB6F903}"/>
              </a:ext>
            </a:extLst>
          </p:cNvPr>
          <p:cNvSpPr txBox="1"/>
          <p:nvPr/>
        </p:nvSpPr>
        <p:spPr>
          <a:xfrm>
            <a:off x="8451726" y="6367661"/>
            <a:ext cx="19811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Hall &amp; Moats, 2002</a:t>
            </a:r>
          </a:p>
        </p:txBody>
      </p:sp>
      <p:graphicFrame>
        <p:nvGraphicFramePr>
          <p:cNvPr id="4" name="Content Placeholder 3">
            <a:extLst>
              <a:ext uri="{FF2B5EF4-FFF2-40B4-BE49-F238E27FC236}">
                <a16:creationId xmlns:a16="http://schemas.microsoft.com/office/drawing/2014/main" id="{C9C7E02B-FF39-483D-B75B-3572B4B92919}"/>
              </a:ext>
            </a:extLst>
          </p:cNvPr>
          <p:cNvGraphicFramePr>
            <a:graphicFrameLocks noGrp="1"/>
          </p:cNvGraphicFramePr>
          <p:nvPr>
            <p:ph idx="1"/>
            <p:extLst/>
          </p:nvPr>
        </p:nvGraphicFramePr>
        <p:xfrm>
          <a:off x="609600" y="1295399"/>
          <a:ext cx="10972800" cy="4477871"/>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564060801"/>
                    </a:ext>
                  </a:extLst>
                </a:gridCol>
                <a:gridCol w="5486400">
                  <a:extLst>
                    <a:ext uri="{9D8B030D-6E8A-4147-A177-3AD203B41FA5}">
                      <a16:colId xmlns:a16="http://schemas.microsoft.com/office/drawing/2014/main" val="1228625149"/>
                    </a:ext>
                  </a:extLst>
                </a:gridCol>
              </a:tblGrid>
              <a:tr h="604223">
                <a:tc>
                  <a:txBody>
                    <a:bodyPr/>
                    <a:lstStyle/>
                    <a:p>
                      <a:pPr algn="ctr"/>
                      <a:r>
                        <a:rPr lang="en-US" dirty="0">
                          <a:solidFill>
                            <a:schemeClr val="tx2"/>
                          </a:solidFill>
                        </a:rPr>
                        <a:t>PRESENT LEVEL OF PERFORMANCE</a:t>
                      </a:r>
                    </a:p>
                  </a:txBody>
                  <a:tcPr/>
                </a:tc>
                <a:tc>
                  <a:txBody>
                    <a:bodyPr/>
                    <a:lstStyle/>
                    <a:p>
                      <a:pPr algn="ctr"/>
                      <a:r>
                        <a:rPr lang="en-US" dirty="0">
                          <a:solidFill>
                            <a:schemeClr val="tx2"/>
                          </a:solidFill>
                        </a:rPr>
                        <a:t>ANNUAL GOAL AND OBJECTIVES</a:t>
                      </a:r>
                    </a:p>
                  </a:txBody>
                  <a:tcPr/>
                </a:tc>
                <a:extLst>
                  <a:ext uri="{0D108BD9-81ED-4DB2-BD59-A6C34878D82A}">
                    <a16:rowId xmlns:a16="http://schemas.microsoft.com/office/drawing/2014/main" val="2575403219"/>
                  </a:ext>
                </a:extLst>
              </a:tr>
              <a:tr h="1936824">
                <a:tc>
                  <a:txBody>
                    <a:bodyPr/>
                    <a:lstStyle/>
                    <a:p>
                      <a:r>
                        <a:rPr lang="en-US" sz="2400" dirty="0"/>
                        <a:t>Reads first-grade material at 20-30 words per minute with 5-10 errors; guesses at unknown words</a:t>
                      </a:r>
                    </a:p>
                  </a:txBody>
                  <a:tcPr/>
                </a:tc>
                <a:tc>
                  <a:txBody>
                    <a:bodyPr/>
                    <a:lstStyle/>
                    <a:p>
                      <a:r>
                        <a:rPr lang="en-US" sz="2400" dirty="0"/>
                        <a:t>Goal:  Will read third-grade material at 80-100 words per minute with 0-2 errors.</a:t>
                      </a:r>
                    </a:p>
                    <a:p>
                      <a:r>
                        <a:rPr lang="en-US" sz="2400" dirty="0"/>
                        <a:t>Objective 1:  By December 15</a:t>
                      </a:r>
                      <a:r>
                        <a:rPr lang="en-US" sz="2400" baseline="30000" dirty="0"/>
                        <a:t>th</a:t>
                      </a:r>
                      <a:r>
                        <a:rPr lang="en-US" sz="2400" dirty="0"/>
                        <a:t> will read second-grade material at 40-60 wpm with 0-5 errors.</a:t>
                      </a:r>
                    </a:p>
                  </a:txBody>
                  <a:tcPr/>
                </a:tc>
                <a:extLst>
                  <a:ext uri="{0D108BD9-81ED-4DB2-BD59-A6C34878D82A}">
                    <a16:rowId xmlns:a16="http://schemas.microsoft.com/office/drawing/2014/main" val="1963555204"/>
                  </a:ext>
                </a:extLst>
              </a:tr>
              <a:tr h="1936824">
                <a:tc>
                  <a:txBody>
                    <a:bodyPr/>
                    <a:lstStyle/>
                    <a:p>
                      <a:r>
                        <a:rPr lang="en-US" sz="2400" dirty="0"/>
                        <a:t>Spells words dictated from third-grade list with 50% accuracy.</a:t>
                      </a:r>
                    </a:p>
                  </a:txBody>
                  <a:tcPr/>
                </a:tc>
                <a:tc>
                  <a:txBody>
                    <a:bodyPr/>
                    <a:lstStyle/>
                    <a:p>
                      <a:r>
                        <a:rPr lang="en-US" sz="2400" dirty="0"/>
                        <a:t>Goal: Spells words dictated from third-grade list with 90% accuracy.</a:t>
                      </a:r>
                    </a:p>
                    <a:p>
                      <a:r>
                        <a:rPr lang="en-US" sz="2400" dirty="0"/>
                        <a:t>Objective 1:  By December 1</a:t>
                      </a:r>
                      <a:r>
                        <a:rPr lang="en-US" sz="2400" baseline="30000" dirty="0"/>
                        <a:t>st</a:t>
                      </a:r>
                      <a:r>
                        <a:rPr lang="en-US" sz="2400" dirty="0"/>
                        <a:t> spells words dictated from third-grade list with 75% accuracy.</a:t>
                      </a:r>
                    </a:p>
                  </a:txBody>
                  <a:tcPr/>
                </a:tc>
                <a:extLst>
                  <a:ext uri="{0D108BD9-81ED-4DB2-BD59-A6C34878D82A}">
                    <a16:rowId xmlns:a16="http://schemas.microsoft.com/office/drawing/2014/main" val="578294333"/>
                  </a:ext>
                </a:extLst>
              </a:tr>
            </a:tbl>
          </a:graphicData>
        </a:graphic>
      </p:graphicFrame>
    </p:spTree>
    <p:custDataLst>
      <p:tags r:id="rId1"/>
    </p:custDataLst>
    <p:extLst>
      <p:ext uri="{BB962C8B-B14F-4D97-AF65-F5344CB8AC3E}">
        <p14:creationId xmlns:p14="http://schemas.microsoft.com/office/powerpoint/2010/main" val="789881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ctrTitle"/>
          </p:nvPr>
        </p:nvSpPr>
        <p:spPr>
          <a:xfrm>
            <a:off x="1100050" y="4267200"/>
            <a:ext cx="10058400" cy="10185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1482AB"/>
              </a:buClr>
              <a:buSzPts val="4860"/>
              <a:buFont typeface="Calibri"/>
              <a:buNone/>
            </a:pPr>
            <a:br>
              <a:rPr lang="en-US" sz="4860" b="0" i="0" u="none" strike="noStrike" cap="none" dirty="0">
                <a:solidFill>
                  <a:srgbClr val="1482AB"/>
                </a:solidFill>
                <a:latin typeface="Calibri"/>
                <a:ea typeface="Calibri"/>
                <a:cs typeface="Calibri"/>
                <a:sym typeface="Calibri"/>
              </a:rPr>
            </a:br>
            <a:br>
              <a:rPr lang="en-US" sz="4860" b="0" i="0" u="none" strike="noStrike" cap="none" dirty="0">
                <a:solidFill>
                  <a:srgbClr val="1482AB"/>
                </a:solidFill>
                <a:latin typeface="Calibri"/>
                <a:ea typeface="Calibri"/>
                <a:cs typeface="Calibri"/>
                <a:sym typeface="Calibri"/>
              </a:rPr>
            </a:br>
            <a:r>
              <a:rPr lang="en-US" sz="4860" dirty="0">
                <a:solidFill>
                  <a:srgbClr val="1482AB"/>
                </a:solidFill>
              </a:rPr>
              <a:t>Ensuring Effective Specially Designed Instruction</a:t>
            </a:r>
            <a:br>
              <a:rPr lang="en-US" sz="4860" b="0" i="0" u="none" strike="noStrike" cap="none" dirty="0">
                <a:solidFill>
                  <a:srgbClr val="262626"/>
                </a:solidFill>
                <a:latin typeface="Calibri"/>
                <a:ea typeface="Calibri"/>
                <a:cs typeface="Calibri"/>
                <a:sym typeface="Calibri"/>
              </a:rPr>
            </a:br>
            <a:endParaRPr sz="3600" dirty="0"/>
          </a:p>
          <a:p>
            <a:pPr marL="0" marR="0" lvl="0" indent="0" algn="l" rtl="0">
              <a:lnSpc>
                <a:spcPct val="85000"/>
              </a:lnSpc>
              <a:spcBef>
                <a:spcPts val="0"/>
              </a:spcBef>
              <a:spcAft>
                <a:spcPts val="0"/>
              </a:spcAft>
              <a:buClr>
                <a:srgbClr val="1482AB"/>
              </a:buClr>
              <a:buSzPts val="4860"/>
              <a:buFont typeface="Calibri"/>
              <a:buNone/>
            </a:pPr>
            <a:r>
              <a:rPr lang="en-US" sz="3240" dirty="0">
                <a:solidFill>
                  <a:srgbClr val="1482AB"/>
                </a:solidFill>
              </a:rPr>
              <a:t>Iowa’s Experiences Implementing the SSIP and SPDG</a:t>
            </a:r>
            <a:r>
              <a:rPr lang="en-US" sz="3240" b="0" i="0" u="none" strike="noStrike" cap="none" dirty="0">
                <a:solidFill>
                  <a:srgbClr val="1482AB"/>
                </a:solidFill>
                <a:latin typeface="Calibri"/>
                <a:ea typeface="Calibri"/>
                <a:cs typeface="Calibri"/>
                <a:sym typeface="Calibri"/>
              </a:rPr>
              <a:t> </a:t>
            </a:r>
            <a:br>
              <a:rPr lang="en-US" sz="4860" b="0" i="0" u="none" strike="noStrike" cap="none" dirty="0">
                <a:solidFill>
                  <a:srgbClr val="262626"/>
                </a:solidFill>
                <a:latin typeface="Calibri"/>
                <a:ea typeface="Calibri"/>
                <a:cs typeface="Calibri"/>
                <a:sym typeface="Calibri"/>
              </a:rPr>
            </a:br>
            <a:br>
              <a:rPr lang="en-US" sz="1979" b="0" i="0" u="none" strike="noStrike" cap="none" dirty="0">
                <a:solidFill>
                  <a:srgbClr val="262626"/>
                </a:solidFill>
                <a:latin typeface="Calibri"/>
                <a:ea typeface="Calibri"/>
                <a:cs typeface="Calibri"/>
                <a:sym typeface="Calibri"/>
              </a:rPr>
            </a:br>
            <a:r>
              <a:rPr lang="en-US" sz="1979" dirty="0"/>
              <a:t> </a:t>
            </a:r>
            <a:br>
              <a:rPr lang="en-US" sz="1979" b="0" i="0" u="none" strike="noStrike" cap="none" dirty="0">
                <a:solidFill>
                  <a:srgbClr val="262626"/>
                </a:solidFill>
                <a:latin typeface="Calibri"/>
                <a:ea typeface="Calibri"/>
                <a:cs typeface="Calibri"/>
                <a:sym typeface="Calibri"/>
              </a:rPr>
            </a:br>
            <a:br>
              <a:rPr lang="en-US" sz="2160" b="0" i="0" u="none" strike="noStrike" cap="none" dirty="0">
                <a:solidFill>
                  <a:srgbClr val="262626"/>
                </a:solidFill>
                <a:latin typeface="Calibri"/>
                <a:ea typeface="Calibri"/>
                <a:cs typeface="Calibri"/>
                <a:sym typeface="Calibri"/>
              </a:rPr>
            </a:br>
            <a:endParaRPr sz="4860" b="0" i="0" u="none" strike="noStrike" cap="none" dirty="0">
              <a:solidFill>
                <a:srgbClr val="262626"/>
              </a:solidFill>
              <a:latin typeface="Calibri"/>
              <a:ea typeface="Calibri"/>
              <a:cs typeface="Calibri"/>
              <a:sym typeface="Calibri"/>
            </a:endParaRPr>
          </a:p>
        </p:txBody>
      </p:sp>
      <p:sp>
        <p:nvSpPr>
          <p:cNvPr id="348" name="Shape 348"/>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400"/>
              <a:buFont typeface="Calibri"/>
              <a:buNone/>
            </a:pPr>
            <a:r>
              <a:rPr lang="en-US"/>
              <a:t>April 9, 2018</a:t>
            </a:r>
            <a:endParaRPr/>
          </a:p>
          <a:p>
            <a:pPr marL="0" marR="0" lvl="0" indent="0" algn="l" rtl="0">
              <a:lnSpc>
                <a:spcPct val="90000"/>
              </a:lnSpc>
              <a:spcBef>
                <a:spcPts val="0"/>
              </a:spcBef>
              <a:spcAft>
                <a:spcPts val="0"/>
              </a:spcAft>
              <a:buClr>
                <a:schemeClr val="accent1"/>
              </a:buClr>
              <a:buSzPts val="2400"/>
              <a:buFont typeface="Calibri"/>
              <a:buNone/>
            </a:pPr>
            <a:r>
              <a:rPr lang="en-US"/>
              <a:t>Barbara Guy</a:t>
            </a:r>
            <a:endParaRPr/>
          </a:p>
        </p:txBody>
      </p:sp>
      <p:pic>
        <p:nvPicPr>
          <p:cNvPr id="349" name="Shape 349" descr="This is the official seal of the Iowa Department of Education" title="Iowa Seal"/>
          <p:cNvPicPr preferRelativeResize="0"/>
          <p:nvPr/>
        </p:nvPicPr>
        <p:blipFill rotWithShape="1">
          <a:blip r:embed="rId3">
            <a:alphaModFix/>
          </a:blip>
          <a:srcRect/>
          <a:stretch/>
        </p:blipFill>
        <p:spPr>
          <a:xfrm>
            <a:off x="9298305" y="4455621"/>
            <a:ext cx="1857375" cy="1781175"/>
          </a:xfrm>
          <a:prstGeom prst="rect">
            <a:avLst/>
          </a:prstGeom>
          <a:noFill/>
          <a:ln>
            <a:noFill/>
          </a:ln>
        </p:spPr>
      </p:pic>
    </p:spTree>
    <p:extLst>
      <p:ext uri="{BB962C8B-B14F-4D97-AF65-F5344CB8AC3E}">
        <p14:creationId xmlns:p14="http://schemas.microsoft.com/office/powerpoint/2010/main" val="4271084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6" name="Shape 356" descr="This is a very close of picture of two girls with their faces very close together.  The main feature is their eyes." title="Twins"/>
          <p:cNvPicPr preferRelativeResize="0"/>
          <p:nvPr/>
        </p:nvPicPr>
        <p:blipFill>
          <a:blip r:embed="rId3">
            <a:alphaModFix/>
          </a:blip>
          <a:stretch>
            <a:fillRect/>
          </a:stretch>
        </p:blipFill>
        <p:spPr>
          <a:xfrm>
            <a:off x="5618800" y="0"/>
            <a:ext cx="6573201" cy="4931560"/>
          </a:xfrm>
          <a:prstGeom prst="rect">
            <a:avLst/>
          </a:prstGeom>
          <a:noFill/>
          <a:ln>
            <a:noFill/>
          </a:ln>
        </p:spPr>
      </p:pic>
      <p:pic>
        <p:nvPicPr>
          <p:cNvPr id="357" name="Shape 357" descr="This is a picture of a majorette.  She has thrown a hulu hoop up into the air and is bent over backwards.  Her body and the hulu hoop make a lower case letter i." title="hula hoop"/>
          <p:cNvPicPr preferRelativeResize="0"/>
          <p:nvPr/>
        </p:nvPicPr>
        <p:blipFill>
          <a:blip r:embed="rId4">
            <a:alphaModFix/>
          </a:blip>
          <a:stretch>
            <a:fillRect/>
          </a:stretch>
        </p:blipFill>
        <p:spPr>
          <a:xfrm>
            <a:off x="0" y="4214101"/>
            <a:ext cx="2917565" cy="2186700"/>
          </a:xfrm>
          <a:prstGeom prst="rect">
            <a:avLst/>
          </a:prstGeom>
          <a:noFill/>
          <a:ln>
            <a:noFill/>
          </a:ln>
        </p:spPr>
      </p:pic>
      <p:pic>
        <p:nvPicPr>
          <p:cNvPr id="358" name="Shape 358" descr="This is the logo for Iowa State University with a capital I in the center." title="ISU Logo"/>
          <p:cNvPicPr preferRelativeResize="0"/>
          <p:nvPr/>
        </p:nvPicPr>
        <p:blipFill>
          <a:blip r:embed="rId5">
            <a:alphaModFix/>
          </a:blip>
          <a:stretch>
            <a:fillRect/>
          </a:stretch>
        </p:blipFill>
        <p:spPr>
          <a:xfrm>
            <a:off x="2999275" y="4214100"/>
            <a:ext cx="2186700" cy="2186700"/>
          </a:xfrm>
          <a:prstGeom prst="rect">
            <a:avLst/>
          </a:prstGeom>
          <a:noFill/>
          <a:ln>
            <a:noFill/>
          </a:ln>
        </p:spPr>
      </p:pic>
      <p:sp>
        <p:nvSpPr>
          <p:cNvPr id="359" name="Shape 359"/>
          <p:cNvSpPr txBox="1"/>
          <p:nvPr/>
        </p:nvSpPr>
        <p:spPr>
          <a:xfrm>
            <a:off x="5633925" y="5112900"/>
            <a:ext cx="3138600" cy="502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Arial"/>
                <a:cs typeface="Arial"/>
                <a:sym typeface="Arial"/>
              </a:rPr>
              <a:t>Individualization </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360" name="Shape 360"/>
          <p:cNvSpPr txBox="1"/>
          <p:nvPr/>
        </p:nvSpPr>
        <p:spPr>
          <a:xfrm>
            <a:off x="9053400" y="5615100"/>
            <a:ext cx="3138600" cy="502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Arial"/>
                <a:cs typeface="Arial"/>
                <a:sym typeface="Arial"/>
              </a:rPr>
              <a:t>Instruction </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descr="This is a picture of a young man in wheel chair sitting beside a larger than life statue of the mascot of the University of Iowa.  There is a large letter I on the mascot's jerse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00"/>
            <a:ext cx="5659600" cy="4244700"/>
          </a:xfrm>
          <a:prstGeom prst="rect">
            <a:avLst/>
          </a:prstGeom>
        </p:spPr>
      </p:pic>
      <p:sp>
        <p:nvSpPr>
          <p:cNvPr id="3" name="Title 2" hidden="1">
            <a:extLst>
              <a:ext uri="{FF2B5EF4-FFF2-40B4-BE49-F238E27FC236}">
                <a16:creationId xmlns:a16="http://schemas.microsoft.com/office/drawing/2014/main" id="{5985747B-2EFB-4FFC-8E99-7B5FA1E84813}"/>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2046895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1097280" y="286605"/>
            <a:ext cx="10058400" cy="1450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b="1"/>
              <a:t>In the next 10 minutes</a:t>
            </a:r>
            <a:endParaRPr b="1"/>
          </a:p>
        </p:txBody>
      </p:sp>
      <p:sp>
        <p:nvSpPr>
          <p:cNvPr id="366" name="Shape 366"/>
          <p:cNvSpPr txBox="1">
            <a:spLocks noGrp="1"/>
          </p:cNvSpPr>
          <p:nvPr>
            <p:ph type="body" idx="1"/>
          </p:nvPr>
        </p:nvSpPr>
        <p:spPr>
          <a:xfrm>
            <a:off x="978414" y="1884234"/>
            <a:ext cx="10235100" cy="4400700"/>
          </a:xfrm>
          <a:prstGeom prst="rect">
            <a:avLst/>
          </a:prstGeom>
        </p:spPr>
        <p:txBody>
          <a:bodyPr spcFirstLastPara="1" wrap="square" lIns="91425" tIns="91425" rIns="91425" bIns="91425" anchor="t" anchorCtr="0">
            <a:noAutofit/>
          </a:bodyPr>
          <a:lstStyle/>
          <a:p>
            <a:pPr marL="457200" lvl="0" indent="-431800" rtl="0">
              <a:spcBef>
                <a:spcPts val="900"/>
              </a:spcBef>
              <a:spcAft>
                <a:spcPts val="0"/>
              </a:spcAft>
              <a:buSzPts val="3200"/>
              <a:buChar char="●"/>
            </a:pPr>
            <a:r>
              <a:rPr lang="en-US" sz="3200"/>
              <a:t>Background on Iowa’s journey</a:t>
            </a:r>
            <a:endParaRPr sz="3200"/>
          </a:p>
          <a:p>
            <a:pPr marL="457200" lvl="0" indent="-431800" rtl="0">
              <a:spcBef>
                <a:spcPts val="0"/>
              </a:spcBef>
              <a:spcAft>
                <a:spcPts val="0"/>
              </a:spcAft>
              <a:buSzPts val="3200"/>
              <a:buChar char="●"/>
            </a:pPr>
            <a:r>
              <a:rPr lang="en-US" sz="3200"/>
              <a:t>Overview of our SSIP/SPDG work</a:t>
            </a:r>
            <a:endParaRPr sz="3200"/>
          </a:p>
          <a:p>
            <a:pPr marL="457200" lvl="0" indent="-431800" rtl="0">
              <a:spcBef>
                <a:spcPts val="0"/>
              </a:spcBef>
              <a:spcAft>
                <a:spcPts val="0"/>
              </a:spcAft>
              <a:buSzPts val="3200"/>
              <a:buChar char="●"/>
            </a:pPr>
            <a:r>
              <a:rPr lang="en-US" sz="3200"/>
              <a:t>Lessons We’re Learning</a:t>
            </a:r>
            <a:endParaRPr sz="3200"/>
          </a:p>
          <a:p>
            <a:pPr marL="0" lvl="0" indent="0" rtl="0">
              <a:spcBef>
                <a:spcPts val="900"/>
              </a:spcBef>
              <a:spcAft>
                <a:spcPts val="0"/>
              </a:spcAft>
              <a:buNone/>
            </a:pPr>
            <a:endParaRPr sz="3200"/>
          </a:p>
          <a:p>
            <a:pPr marL="0" lvl="0" indent="0" rtl="0">
              <a:spcBef>
                <a:spcPts val="900"/>
              </a:spcBef>
              <a:spcAft>
                <a:spcPts val="0"/>
              </a:spcAft>
              <a:buNone/>
            </a:pPr>
            <a:endParaRPr sz="3200"/>
          </a:p>
          <a:p>
            <a:pPr marL="63500" lvl="0" indent="38100" rtl="0">
              <a:spcBef>
                <a:spcPts val="900"/>
              </a:spcBef>
              <a:spcAft>
                <a:spcPts val="100"/>
              </a:spcAft>
              <a:buNone/>
            </a:pPr>
            <a:endParaRPr/>
          </a:p>
        </p:txBody>
      </p:sp>
    </p:spTree>
    <p:extLst>
      <p:ext uri="{BB962C8B-B14F-4D97-AF65-F5344CB8AC3E}">
        <p14:creationId xmlns:p14="http://schemas.microsoft.com/office/powerpoint/2010/main" val="3661529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1097280" y="286605"/>
            <a:ext cx="10058400" cy="1450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b="1"/>
              <a:t>Background on Iowa’s Journey</a:t>
            </a:r>
            <a:endParaRPr b="1"/>
          </a:p>
        </p:txBody>
      </p:sp>
      <p:sp>
        <p:nvSpPr>
          <p:cNvPr id="372" name="Shape 372"/>
          <p:cNvSpPr txBox="1">
            <a:spLocks noGrp="1"/>
          </p:cNvSpPr>
          <p:nvPr>
            <p:ph type="body" idx="1"/>
          </p:nvPr>
        </p:nvSpPr>
        <p:spPr>
          <a:xfrm>
            <a:off x="978414" y="1884234"/>
            <a:ext cx="10235100" cy="4400700"/>
          </a:xfrm>
          <a:prstGeom prst="rect">
            <a:avLst/>
          </a:prstGeom>
        </p:spPr>
        <p:txBody>
          <a:bodyPr spcFirstLastPara="1" wrap="square" lIns="91425" tIns="91425" rIns="91425" bIns="91425" anchor="t" anchorCtr="0">
            <a:noAutofit/>
          </a:bodyPr>
          <a:lstStyle/>
          <a:p>
            <a:pPr marL="457200" lvl="0" indent="-431800" rtl="0">
              <a:spcBef>
                <a:spcPts val="900"/>
              </a:spcBef>
              <a:spcAft>
                <a:spcPts val="0"/>
              </a:spcAft>
              <a:buSzPts val="3200"/>
              <a:buChar char="●"/>
            </a:pPr>
            <a:r>
              <a:rPr lang="en-US" sz="3200" dirty="0"/>
              <a:t>Began in July, 2013 with a desire to measure the effectiveness of SDI</a:t>
            </a:r>
            <a:endParaRPr sz="3200" dirty="0"/>
          </a:p>
          <a:p>
            <a:pPr marL="457200" lvl="0" indent="-431800" rtl="0">
              <a:spcBef>
                <a:spcPts val="0"/>
              </a:spcBef>
              <a:spcAft>
                <a:spcPts val="0"/>
              </a:spcAft>
              <a:buSzPts val="3200"/>
              <a:buChar char="●"/>
            </a:pPr>
            <a:r>
              <a:rPr lang="en-US" sz="3200" dirty="0"/>
              <a:t>Two years of stakeholder engagement to develop </a:t>
            </a:r>
            <a:r>
              <a:rPr lang="en-US" sz="3200" i="1" dirty="0"/>
              <a:t>Iowa’s Framework for Specially Designed Instruction (SDI)</a:t>
            </a:r>
            <a:endParaRPr sz="3200" i="1" dirty="0"/>
          </a:p>
          <a:p>
            <a:pPr marL="457200" lvl="0" indent="-431800" rtl="0">
              <a:spcBef>
                <a:spcPts val="0"/>
              </a:spcBef>
              <a:spcAft>
                <a:spcPts val="0"/>
              </a:spcAft>
              <a:buSzPts val="3200"/>
              <a:buChar char="●"/>
            </a:pPr>
            <a:r>
              <a:rPr lang="en-US" sz="3200" dirty="0"/>
              <a:t>2015 - became the focus of Iowa’s SPDG and SSIP</a:t>
            </a:r>
            <a:endParaRPr sz="3200" dirty="0"/>
          </a:p>
          <a:p>
            <a:pPr marL="457200" lvl="0" indent="-431800" rtl="0">
              <a:spcBef>
                <a:spcPts val="0"/>
              </a:spcBef>
              <a:spcAft>
                <a:spcPts val="0"/>
              </a:spcAft>
              <a:buSzPts val="3200"/>
              <a:buChar char="●"/>
            </a:pPr>
            <a:r>
              <a:rPr lang="en-US" sz="3200" dirty="0"/>
              <a:t>Currently in the third year of development/implementation</a:t>
            </a:r>
            <a:endParaRPr sz="3200" dirty="0"/>
          </a:p>
          <a:p>
            <a:pPr marL="0" lvl="0" indent="0" rtl="0">
              <a:spcBef>
                <a:spcPts val="900"/>
              </a:spcBef>
              <a:spcAft>
                <a:spcPts val="0"/>
              </a:spcAft>
              <a:buNone/>
            </a:pPr>
            <a:endParaRPr sz="3200" dirty="0"/>
          </a:p>
          <a:p>
            <a:pPr marL="0" lvl="0" indent="0" rtl="0">
              <a:spcBef>
                <a:spcPts val="900"/>
              </a:spcBef>
              <a:spcAft>
                <a:spcPts val="0"/>
              </a:spcAft>
              <a:buNone/>
            </a:pPr>
            <a:endParaRPr sz="3200" dirty="0"/>
          </a:p>
          <a:p>
            <a:pPr marL="63500" lvl="0" indent="38100" rtl="0">
              <a:spcBef>
                <a:spcPts val="900"/>
              </a:spcBef>
              <a:spcAft>
                <a:spcPts val="100"/>
              </a:spcAft>
              <a:buNone/>
            </a:pPr>
            <a:endParaRPr dirty="0"/>
          </a:p>
        </p:txBody>
      </p:sp>
    </p:spTree>
    <p:extLst>
      <p:ext uri="{BB962C8B-B14F-4D97-AF65-F5344CB8AC3E}">
        <p14:creationId xmlns:p14="http://schemas.microsoft.com/office/powerpoint/2010/main" val="2642230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59475" y="74242"/>
            <a:ext cx="11360700" cy="62121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b="1" dirty="0">
                <a:solidFill>
                  <a:srgbClr val="000000"/>
                </a:solidFill>
              </a:rPr>
              <a:t>Iowa’s Framework for Specially Designed Instruction</a:t>
            </a:r>
            <a:endParaRPr sz="2800" b="1" dirty="0">
              <a:solidFill>
                <a:srgbClr val="000000"/>
              </a:solidFill>
            </a:endParaRPr>
          </a:p>
        </p:txBody>
      </p:sp>
      <p:pic>
        <p:nvPicPr>
          <p:cNvPr id="3" name="Picture 2" descr="This is a matrix with three columns and a row at the bottom that extends across all three columns.  They represent the four key components of Iowa's Framework for Specially Designed Instruction.&#10;1.  Diagnose for Instructional Design.  2.  Design for Instructional Delivery.  3.  Deliver for Learner Engagement, and 4.  Engage for Learner Results.  Each key component has a number of critical features listed." title="Iowa's Framework for SDI"/>
          <p:cNvPicPr>
            <a:picLocks noChangeAspect="1"/>
          </p:cNvPicPr>
          <p:nvPr/>
        </p:nvPicPr>
        <p:blipFill>
          <a:blip r:embed="rId3"/>
          <a:stretch>
            <a:fillRect/>
          </a:stretch>
        </p:blipFill>
        <p:spPr>
          <a:xfrm>
            <a:off x="1790164" y="605307"/>
            <a:ext cx="8910680" cy="6137543"/>
          </a:xfrm>
          <a:prstGeom prst="rect">
            <a:avLst/>
          </a:prstGeom>
        </p:spPr>
      </p:pic>
    </p:spTree>
    <p:extLst>
      <p:ext uri="{BB962C8B-B14F-4D97-AF65-F5344CB8AC3E}">
        <p14:creationId xmlns:p14="http://schemas.microsoft.com/office/powerpoint/2010/main" val="26548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0" y="186771"/>
            <a:ext cx="12191999" cy="990600"/>
          </a:xfrm>
          <a:prstGeom prst="rect">
            <a:avLst/>
          </a:prstGeom>
        </p:spPr>
        <p:txBody>
          <a:bodyPr>
            <a:normAutofit/>
          </a:bodyPr>
          <a:lstStyle>
            <a:lvl1pPr>
              <a:defRPr sz="5400" i="1">
                <a:solidFill>
                  <a:srgbClr val="000000"/>
                </a:solidFill>
              </a:defRPr>
            </a:lvl1pPr>
          </a:lstStyle>
          <a:p>
            <a:pPr algn="ctr"/>
            <a:r>
              <a:rPr sz="6000" b="1">
                <a:latin typeface="+mn-lt"/>
              </a:rPr>
              <a:t>Board of Education v. Rowley</a:t>
            </a:r>
            <a:r>
              <a:rPr lang="en-US" sz="6000" b="1">
                <a:latin typeface="+mn-lt"/>
              </a:rPr>
              <a:t>, </a:t>
            </a:r>
            <a:r>
              <a:rPr lang="en-US" sz="6000" b="1" i="0">
                <a:latin typeface="+mn-lt"/>
              </a:rPr>
              <a:t>1982</a:t>
            </a:r>
            <a:endParaRPr sz="6000" b="1">
              <a:latin typeface="+mn-lt"/>
            </a:endParaRPr>
          </a:p>
        </p:txBody>
      </p:sp>
      <p:sp>
        <p:nvSpPr>
          <p:cNvPr id="155" name="Shape 155"/>
          <p:cNvSpPr>
            <a:spLocks noGrp="1"/>
          </p:cNvSpPr>
          <p:nvPr>
            <p:ph type="body" idx="1"/>
          </p:nvPr>
        </p:nvSpPr>
        <p:spPr>
          <a:xfrm>
            <a:off x="816863" y="1765299"/>
            <a:ext cx="10871201" cy="5010150"/>
          </a:xfrm>
          <a:prstGeom prst="rect">
            <a:avLst/>
          </a:prstGeom>
        </p:spPr>
        <p:txBody>
          <a:bodyPr/>
          <a:lstStyle/>
          <a:p>
            <a:pPr marL="448055" indent="-448055" defTabSz="896111">
              <a:lnSpc>
                <a:spcPct val="80000"/>
              </a:lnSpc>
              <a:spcBef>
                <a:spcPts val="600"/>
              </a:spcBef>
              <a:defRPr sz="4800"/>
            </a:pPr>
            <a:endParaRPr/>
          </a:p>
          <a:p>
            <a:pPr marL="448055" indent="-448055" defTabSz="896111">
              <a:lnSpc>
                <a:spcPct val="80000"/>
              </a:lnSpc>
              <a:spcBef>
                <a:spcPts val="600"/>
              </a:spcBef>
              <a:defRPr sz="4800"/>
            </a:pPr>
            <a:endParaRPr/>
          </a:p>
          <a:p>
            <a:pPr marL="448055" indent="-448055" defTabSz="896111">
              <a:lnSpc>
                <a:spcPct val="80000"/>
              </a:lnSpc>
              <a:spcBef>
                <a:spcPts val="600"/>
              </a:spcBef>
              <a:defRPr sz="4800"/>
            </a:pPr>
            <a:endParaRPr/>
          </a:p>
          <a:p>
            <a:pPr marL="448055" indent="-448055" defTabSz="896111">
              <a:lnSpc>
                <a:spcPct val="80000"/>
              </a:lnSpc>
              <a:spcBef>
                <a:spcPts val="600"/>
              </a:spcBef>
              <a:defRPr sz="5200"/>
            </a:pPr>
            <a:endParaRPr/>
          </a:p>
          <a:p>
            <a:pPr marL="448055" indent="-448055" defTabSz="896111">
              <a:lnSpc>
                <a:spcPct val="80000"/>
              </a:lnSpc>
              <a:spcBef>
                <a:spcPts val="600"/>
              </a:spcBef>
              <a:defRPr sz="5200"/>
            </a:pPr>
            <a:endParaRPr/>
          </a:p>
          <a:p>
            <a:pPr marL="448055" indent="-448055" defTabSz="896111">
              <a:lnSpc>
                <a:spcPct val="80000"/>
              </a:lnSpc>
              <a:spcBef>
                <a:spcPts val="600"/>
              </a:spcBef>
              <a:defRPr sz="5200"/>
            </a:pPr>
            <a:endParaRPr/>
          </a:p>
          <a:p>
            <a:pPr marL="448055" indent="-448055" defTabSz="896111">
              <a:lnSpc>
                <a:spcPct val="80000"/>
              </a:lnSpc>
              <a:spcBef>
                <a:spcPts val="600"/>
              </a:spcBef>
              <a:defRPr sz="3200"/>
            </a:pPr>
            <a:r>
              <a:rPr sz="3600"/>
              <a:t>458 U.S. 176 (1982</a:t>
            </a:r>
            <a:r>
              <a:t>)</a:t>
            </a:r>
          </a:p>
        </p:txBody>
      </p:sp>
      <p:pic>
        <p:nvPicPr>
          <p:cNvPr id="157" name="image6.jpeg" descr="Photo of Amy Rowley"/>
          <p:cNvPicPr>
            <a:picLocks noChangeAspect="1"/>
          </p:cNvPicPr>
          <p:nvPr/>
        </p:nvPicPr>
        <p:blipFill>
          <a:blip r:embed="rId3">
            <a:extLst/>
          </a:blip>
          <a:srcRect t="14903" b="14903"/>
          <a:stretch>
            <a:fillRect/>
          </a:stretch>
        </p:blipFill>
        <p:spPr>
          <a:xfrm>
            <a:off x="1855971" y="1219200"/>
            <a:ext cx="8480057" cy="4539060"/>
          </a:xfrm>
          <a:prstGeom prst="rect">
            <a:avLst/>
          </a:prstGeom>
          <a:ln w="12700">
            <a:miter lim="400000"/>
          </a:ln>
        </p:spPr>
      </p:pic>
    </p:spTree>
    <p:extLst>
      <p:ext uri="{BB962C8B-B14F-4D97-AF65-F5344CB8AC3E}">
        <p14:creationId xmlns:p14="http://schemas.microsoft.com/office/powerpoint/2010/main" val="1327406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1097280" y="286605"/>
            <a:ext cx="10058400" cy="1450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b="1"/>
              <a:t>Engage for Learning </a:t>
            </a:r>
            <a:r>
              <a:rPr lang="en-US" sz="3000"/>
              <a:t>(Family-School Partnerships)</a:t>
            </a:r>
            <a:endParaRPr sz="3000"/>
          </a:p>
        </p:txBody>
      </p:sp>
      <p:sp>
        <p:nvSpPr>
          <p:cNvPr id="386" name="Shape 386"/>
          <p:cNvSpPr txBox="1">
            <a:spLocks noGrp="1"/>
          </p:cNvSpPr>
          <p:nvPr>
            <p:ph type="body" idx="1"/>
          </p:nvPr>
        </p:nvSpPr>
        <p:spPr>
          <a:xfrm>
            <a:off x="1097281" y="1845734"/>
            <a:ext cx="10235100" cy="4400700"/>
          </a:xfrm>
          <a:prstGeom prst="rect">
            <a:avLst/>
          </a:prstGeom>
        </p:spPr>
        <p:txBody>
          <a:bodyPr spcFirstLastPara="1" wrap="square" lIns="91425" tIns="91425" rIns="91425" bIns="91425" anchor="t" anchorCtr="0">
            <a:noAutofit/>
          </a:bodyPr>
          <a:lstStyle/>
          <a:p>
            <a:pPr marL="457200" lvl="0" indent="-457200" rtl="0">
              <a:spcBef>
                <a:spcPts val="900"/>
              </a:spcBef>
              <a:spcAft>
                <a:spcPts val="0"/>
              </a:spcAft>
              <a:buSzPts val="3600"/>
              <a:buChar char="●"/>
            </a:pPr>
            <a:r>
              <a:rPr lang="en-US" sz="3600"/>
              <a:t>High Expectations</a:t>
            </a:r>
            <a:endParaRPr sz="3600"/>
          </a:p>
          <a:p>
            <a:pPr marL="457200" lvl="0" indent="-457200" rtl="0">
              <a:spcBef>
                <a:spcPts val="0"/>
              </a:spcBef>
              <a:spcAft>
                <a:spcPts val="0"/>
              </a:spcAft>
              <a:buSzPts val="3600"/>
              <a:buChar char="●"/>
            </a:pPr>
            <a:r>
              <a:rPr lang="en-US" sz="3600"/>
              <a:t>Positive Communication</a:t>
            </a:r>
            <a:endParaRPr sz="3600"/>
          </a:p>
          <a:p>
            <a:pPr marL="457200" lvl="0" indent="-457200" rtl="0">
              <a:spcBef>
                <a:spcPts val="0"/>
              </a:spcBef>
              <a:spcAft>
                <a:spcPts val="0"/>
              </a:spcAft>
              <a:buSzPts val="3600"/>
              <a:buChar char="●"/>
            </a:pPr>
            <a:r>
              <a:rPr lang="en-US" sz="3600"/>
              <a:t>Active Involvement</a:t>
            </a:r>
            <a:endParaRPr sz="3600"/>
          </a:p>
          <a:p>
            <a:pPr marL="457200" lvl="0" indent="-457200">
              <a:spcBef>
                <a:spcPts val="0"/>
              </a:spcBef>
              <a:spcAft>
                <a:spcPts val="0"/>
              </a:spcAft>
              <a:buSzPts val="3600"/>
              <a:buChar char="●"/>
            </a:pPr>
            <a:r>
              <a:rPr lang="en-US" sz="3600"/>
              <a:t>Support Student Learning</a:t>
            </a:r>
            <a:endParaRPr sz="3600"/>
          </a:p>
        </p:txBody>
      </p:sp>
    </p:spTree>
    <p:extLst>
      <p:ext uri="{BB962C8B-B14F-4D97-AF65-F5344CB8AC3E}">
        <p14:creationId xmlns:p14="http://schemas.microsoft.com/office/powerpoint/2010/main" val="3498818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1097280" y="286605"/>
            <a:ext cx="10058400" cy="1450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Current Work- Focus on Literacy </a:t>
            </a:r>
            <a:r>
              <a:rPr lang="en-US" sz="3000"/>
              <a:t>(3rd grade proficiency)</a:t>
            </a:r>
            <a:endParaRPr sz="3000"/>
          </a:p>
        </p:txBody>
      </p:sp>
      <p:sp>
        <p:nvSpPr>
          <p:cNvPr id="393" name="Shape 393"/>
          <p:cNvSpPr txBox="1">
            <a:spLocks noGrp="1"/>
          </p:cNvSpPr>
          <p:nvPr>
            <p:ph type="body" idx="1"/>
          </p:nvPr>
        </p:nvSpPr>
        <p:spPr>
          <a:xfrm>
            <a:off x="1097281" y="1845734"/>
            <a:ext cx="10235100" cy="4400700"/>
          </a:xfrm>
          <a:prstGeom prst="rect">
            <a:avLst/>
          </a:prstGeom>
        </p:spPr>
        <p:txBody>
          <a:bodyPr spcFirstLastPara="1" wrap="square" lIns="91425" tIns="91425" rIns="91425" bIns="91425" anchor="t" anchorCtr="0">
            <a:noAutofit/>
          </a:bodyPr>
          <a:lstStyle/>
          <a:p>
            <a:pPr marL="457200" lvl="0" indent="-419100" rtl="0">
              <a:spcBef>
                <a:spcPts val="900"/>
              </a:spcBef>
              <a:spcAft>
                <a:spcPts val="0"/>
              </a:spcAft>
              <a:buSzPts val="3000"/>
              <a:buChar char="●"/>
            </a:pPr>
            <a:r>
              <a:rPr lang="en-US" sz="3000"/>
              <a:t>3 Areas of Focus- Preschool, Significant Disabilities, K-6 (attempts to embed AEM)</a:t>
            </a:r>
            <a:endParaRPr sz="3000"/>
          </a:p>
          <a:p>
            <a:pPr marL="457200" lvl="0" indent="-419100" rtl="0">
              <a:spcBef>
                <a:spcPts val="0"/>
              </a:spcBef>
              <a:spcAft>
                <a:spcPts val="0"/>
              </a:spcAft>
              <a:buSzPts val="3000"/>
              <a:buChar char="●"/>
            </a:pPr>
            <a:r>
              <a:rPr lang="en-US" sz="3000"/>
              <a:t>Currently have 102 Usability Sites and 6 Cohort Sites.</a:t>
            </a:r>
            <a:endParaRPr sz="3000"/>
          </a:p>
          <a:p>
            <a:pPr marL="457200" lvl="0" indent="-419100">
              <a:spcBef>
                <a:spcPts val="0"/>
              </a:spcBef>
              <a:spcAft>
                <a:spcPts val="0"/>
              </a:spcAft>
              <a:buSzPts val="3000"/>
              <a:buChar char="●"/>
            </a:pPr>
            <a:r>
              <a:rPr lang="en-US" sz="3000"/>
              <a:t>Structures we’re building include Design Teams, Delivery and Support Team and a Coaching Network</a:t>
            </a:r>
            <a:endParaRPr sz="3000"/>
          </a:p>
        </p:txBody>
      </p:sp>
    </p:spTree>
    <p:extLst>
      <p:ext uri="{BB962C8B-B14F-4D97-AF65-F5344CB8AC3E}">
        <p14:creationId xmlns:p14="http://schemas.microsoft.com/office/powerpoint/2010/main" val="987082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1097280" y="286605"/>
            <a:ext cx="10058400" cy="1450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dirty="0"/>
              <a:t>Lessons Learned</a:t>
            </a:r>
            <a:endParaRPr sz="3000" dirty="0"/>
          </a:p>
        </p:txBody>
      </p:sp>
      <p:sp>
        <p:nvSpPr>
          <p:cNvPr id="400" name="Shape 400"/>
          <p:cNvSpPr txBox="1">
            <a:spLocks noGrp="1"/>
          </p:cNvSpPr>
          <p:nvPr>
            <p:ph type="body" idx="1"/>
          </p:nvPr>
        </p:nvSpPr>
        <p:spPr>
          <a:xfrm>
            <a:off x="1097281" y="1845734"/>
            <a:ext cx="10235100" cy="4400700"/>
          </a:xfrm>
          <a:prstGeom prst="rect">
            <a:avLst/>
          </a:prstGeom>
        </p:spPr>
        <p:txBody>
          <a:bodyPr spcFirstLastPara="1" wrap="square" lIns="91425" tIns="91425" rIns="91425" bIns="91425" anchor="t" anchorCtr="0">
            <a:noAutofit/>
          </a:bodyPr>
          <a:lstStyle/>
          <a:p>
            <a:pPr marL="457200" lvl="0" indent="-419100" rtl="0">
              <a:spcBef>
                <a:spcPts val="900"/>
              </a:spcBef>
              <a:spcAft>
                <a:spcPts val="0"/>
              </a:spcAft>
              <a:buSzPts val="3000"/>
              <a:buChar char="●"/>
            </a:pPr>
            <a:r>
              <a:rPr lang="en-US" sz="3000" dirty="0"/>
              <a:t>Alignment is messy and very difficult.</a:t>
            </a:r>
            <a:endParaRPr sz="3000" dirty="0"/>
          </a:p>
          <a:p>
            <a:pPr marL="457200" lvl="0" indent="-419100" rtl="0">
              <a:spcBef>
                <a:spcPts val="0"/>
              </a:spcBef>
              <a:spcAft>
                <a:spcPts val="0"/>
              </a:spcAft>
              <a:buSzPts val="3000"/>
              <a:buChar char="●"/>
            </a:pPr>
            <a:r>
              <a:rPr lang="en-US" sz="3000" dirty="0"/>
              <a:t>A plan is good but adaptation is essential.</a:t>
            </a:r>
            <a:endParaRPr sz="3000" dirty="0"/>
          </a:p>
          <a:p>
            <a:pPr marL="457200" lvl="0" indent="-419100" rtl="0">
              <a:spcBef>
                <a:spcPts val="0"/>
              </a:spcBef>
              <a:spcAft>
                <a:spcPts val="0"/>
              </a:spcAft>
              <a:buSzPts val="3000"/>
              <a:buChar char="●"/>
            </a:pPr>
            <a:r>
              <a:rPr lang="en-US" sz="3000" dirty="0"/>
              <a:t>Effective Specially Designed Instruction cannot be measured with a single method, unit, variable or indicator.</a:t>
            </a:r>
            <a:endParaRPr sz="3000" dirty="0"/>
          </a:p>
        </p:txBody>
      </p:sp>
    </p:spTree>
    <p:extLst>
      <p:ext uri="{BB962C8B-B14F-4D97-AF65-F5344CB8AC3E}">
        <p14:creationId xmlns:p14="http://schemas.microsoft.com/office/powerpoint/2010/main" val="2896078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1097280" y="286605"/>
            <a:ext cx="10058400" cy="1450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b="1"/>
              <a:t>Alignment is Messy and Very Difficult</a:t>
            </a:r>
            <a:endParaRPr b="1"/>
          </a:p>
        </p:txBody>
      </p:sp>
      <p:sp>
        <p:nvSpPr>
          <p:cNvPr id="407" name="Shape 407"/>
          <p:cNvSpPr txBox="1">
            <a:spLocks noGrp="1"/>
          </p:cNvSpPr>
          <p:nvPr>
            <p:ph type="body" idx="1"/>
          </p:nvPr>
        </p:nvSpPr>
        <p:spPr>
          <a:xfrm>
            <a:off x="1097274" y="1845725"/>
            <a:ext cx="4948200" cy="4400700"/>
          </a:xfrm>
          <a:prstGeom prst="rect">
            <a:avLst/>
          </a:prstGeom>
        </p:spPr>
        <p:txBody>
          <a:bodyPr spcFirstLastPara="1" wrap="square" lIns="91425" tIns="91425" rIns="91425" bIns="91425" anchor="t" anchorCtr="0">
            <a:noAutofit/>
          </a:bodyPr>
          <a:lstStyle/>
          <a:p>
            <a:pPr marL="457200" lvl="0" indent="-457200" rtl="0">
              <a:spcBef>
                <a:spcPts val="900"/>
              </a:spcBef>
              <a:spcAft>
                <a:spcPts val="0"/>
              </a:spcAft>
              <a:buSzPts val="3600"/>
              <a:buChar char="●"/>
            </a:pPr>
            <a:r>
              <a:rPr lang="en-US" sz="3600"/>
              <a:t>Content Rich</a:t>
            </a:r>
            <a:endParaRPr sz="3600"/>
          </a:p>
          <a:p>
            <a:pPr marL="457200" lvl="0" indent="-457200" rtl="0">
              <a:spcBef>
                <a:spcPts val="0"/>
              </a:spcBef>
              <a:spcAft>
                <a:spcPts val="0"/>
              </a:spcAft>
              <a:buSzPts val="3600"/>
              <a:buChar char="●"/>
            </a:pPr>
            <a:r>
              <a:rPr lang="en-US" sz="3600"/>
              <a:t>Meaning of “Access”</a:t>
            </a:r>
            <a:endParaRPr sz="3600"/>
          </a:p>
          <a:p>
            <a:pPr marL="457200" lvl="0" indent="-457200">
              <a:spcBef>
                <a:spcPts val="0"/>
              </a:spcBef>
              <a:spcAft>
                <a:spcPts val="0"/>
              </a:spcAft>
              <a:buSzPts val="3600"/>
              <a:buChar char="●"/>
            </a:pPr>
            <a:r>
              <a:rPr lang="en-US" sz="3600"/>
              <a:t>Cumbersome “successful strategies”</a:t>
            </a:r>
            <a:endParaRPr sz="3600"/>
          </a:p>
        </p:txBody>
      </p:sp>
      <p:pic>
        <p:nvPicPr>
          <p:cNvPr id="408" name="Shape 408" descr="This is an arial view of an intersection in downtown Chicago.  It shows several trains in various aspects of entering or leaving the intersection.  The point of the visual is that people are busy and intent on plans they've made.  Sometimes those plans are very laid out (like the track) and it's hard to make any changes." title="Train Tracks"/>
          <p:cNvPicPr preferRelativeResize="0"/>
          <p:nvPr/>
        </p:nvPicPr>
        <p:blipFill>
          <a:blip r:embed="rId3">
            <a:alphaModFix/>
          </a:blip>
          <a:stretch>
            <a:fillRect/>
          </a:stretch>
        </p:blipFill>
        <p:spPr>
          <a:xfrm>
            <a:off x="6045475" y="1741125"/>
            <a:ext cx="6146524" cy="4609900"/>
          </a:xfrm>
          <a:prstGeom prst="rect">
            <a:avLst/>
          </a:prstGeom>
          <a:noFill/>
          <a:ln>
            <a:noFill/>
          </a:ln>
        </p:spPr>
      </p:pic>
    </p:spTree>
    <p:extLst>
      <p:ext uri="{BB962C8B-B14F-4D97-AF65-F5344CB8AC3E}">
        <p14:creationId xmlns:p14="http://schemas.microsoft.com/office/powerpoint/2010/main" val="7873091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097280" y="286605"/>
            <a:ext cx="10058400" cy="1450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000" b="1"/>
              <a:t>A Plan is Good but Adaptation is Essential.</a:t>
            </a:r>
            <a:endParaRPr sz="3000" b="1"/>
          </a:p>
        </p:txBody>
      </p:sp>
      <p:sp>
        <p:nvSpPr>
          <p:cNvPr id="415" name="Shape 415"/>
          <p:cNvSpPr txBox="1">
            <a:spLocks noGrp="1"/>
          </p:cNvSpPr>
          <p:nvPr>
            <p:ph type="body" idx="1"/>
          </p:nvPr>
        </p:nvSpPr>
        <p:spPr>
          <a:xfrm>
            <a:off x="1097281" y="1845734"/>
            <a:ext cx="10235100" cy="4400700"/>
          </a:xfrm>
          <a:prstGeom prst="rect">
            <a:avLst/>
          </a:prstGeom>
        </p:spPr>
        <p:txBody>
          <a:bodyPr spcFirstLastPara="1" wrap="square" lIns="91425" tIns="91425" rIns="91425" bIns="91425" anchor="t" anchorCtr="0">
            <a:noAutofit/>
          </a:bodyPr>
          <a:lstStyle/>
          <a:p>
            <a:pPr marL="457200" lvl="0" indent="-419100" rtl="0">
              <a:spcBef>
                <a:spcPts val="900"/>
              </a:spcBef>
              <a:spcAft>
                <a:spcPts val="0"/>
              </a:spcAft>
              <a:buSzPts val="3000"/>
              <a:buChar char="●"/>
            </a:pPr>
            <a:r>
              <a:rPr lang="en-US" sz="3000"/>
              <a:t>Everything takes longer</a:t>
            </a:r>
            <a:endParaRPr sz="3000"/>
          </a:p>
          <a:p>
            <a:pPr marL="914400" lvl="1" indent="-419100" rtl="0">
              <a:spcBef>
                <a:spcPts val="0"/>
              </a:spcBef>
              <a:spcAft>
                <a:spcPts val="0"/>
              </a:spcAft>
              <a:buSzPts val="3000"/>
              <a:buChar char="○"/>
            </a:pPr>
            <a:r>
              <a:rPr lang="en-US" sz="3000"/>
              <a:t>Development </a:t>
            </a:r>
            <a:endParaRPr sz="3000"/>
          </a:p>
          <a:p>
            <a:pPr marL="914400" lvl="1" indent="-419100" rtl="0">
              <a:spcBef>
                <a:spcPts val="0"/>
              </a:spcBef>
              <a:spcAft>
                <a:spcPts val="0"/>
              </a:spcAft>
              <a:buSzPts val="3000"/>
              <a:buChar char="○"/>
            </a:pPr>
            <a:r>
              <a:rPr lang="en-US" sz="3000"/>
              <a:t>Learning </a:t>
            </a:r>
            <a:endParaRPr sz="3000"/>
          </a:p>
          <a:p>
            <a:pPr marL="914400" lvl="1" indent="-419100" rtl="0">
              <a:spcBef>
                <a:spcPts val="0"/>
              </a:spcBef>
              <a:spcAft>
                <a:spcPts val="0"/>
              </a:spcAft>
              <a:buSzPts val="3000"/>
              <a:buChar char="○"/>
            </a:pPr>
            <a:r>
              <a:rPr lang="en-US" sz="3000"/>
              <a:t>Capacity building</a:t>
            </a:r>
            <a:endParaRPr sz="3000"/>
          </a:p>
          <a:p>
            <a:pPr marL="457200" lvl="0" indent="-419100" rtl="0">
              <a:spcBef>
                <a:spcPts val="0"/>
              </a:spcBef>
              <a:spcAft>
                <a:spcPts val="0"/>
              </a:spcAft>
              <a:buSzPts val="3000"/>
              <a:buChar char="●"/>
            </a:pPr>
            <a:r>
              <a:rPr lang="en-US" sz="3000"/>
              <a:t>Unit of Change</a:t>
            </a:r>
            <a:endParaRPr sz="3000"/>
          </a:p>
          <a:p>
            <a:pPr marL="457200" lvl="0" indent="-419100" rtl="0">
              <a:spcBef>
                <a:spcPts val="0"/>
              </a:spcBef>
              <a:spcAft>
                <a:spcPts val="0"/>
              </a:spcAft>
              <a:buSzPts val="3000"/>
              <a:buChar char="●"/>
            </a:pPr>
            <a:r>
              <a:rPr lang="en-US" sz="3000"/>
              <a:t>Scale-up</a:t>
            </a:r>
            <a:endParaRPr sz="3000"/>
          </a:p>
        </p:txBody>
      </p:sp>
    </p:spTree>
    <p:extLst>
      <p:ext uri="{BB962C8B-B14F-4D97-AF65-F5344CB8AC3E}">
        <p14:creationId xmlns:p14="http://schemas.microsoft.com/office/powerpoint/2010/main" val="24483278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300675" y="580125"/>
            <a:ext cx="3555300" cy="5954100"/>
          </a:xfrm>
          <a:prstGeom prst="rect">
            <a:avLst/>
          </a:prstGeom>
          <a:noFill/>
          <a:ln>
            <a:noFill/>
          </a:ln>
        </p:spPr>
        <p:txBody>
          <a:bodyPr spcFirstLastPara="1" wrap="square" lIns="91425" tIns="45700" rIns="91425" bIns="45700" anchor="ctr" anchorCtr="0">
            <a:noAutofit/>
          </a:bodyPr>
          <a:lstStyle/>
          <a:p>
            <a:pPr marL="0" lvl="0" indent="0" algn="ctr" rtl="0">
              <a:lnSpc>
                <a:spcPct val="114000"/>
              </a:lnSpc>
              <a:spcBef>
                <a:spcPts val="900"/>
              </a:spcBef>
              <a:spcAft>
                <a:spcPts val="100"/>
              </a:spcAft>
              <a:buNone/>
            </a:pPr>
            <a:r>
              <a:rPr lang="en-US" sz="3000">
                <a:solidFill>
                  <a:srgbClr val="FFFFFF"/>
                </a:solidFill>
                <a:latin typeface="Calibri"/>
                <a:ea typeface="Calibri"/>
                <a:cs typeface="Calibri"/>
                <a:sym typeface="Calibri"/>
              </a:rPr>
              <a:t>Effective Specially Designed Instruction can not be measured with a single method, unit, variable or indicator.</a:t>
            </a:r>
            <a:endParaRPr sz="3000" b="1" i="0" u="none" strike="noStrike" cap="none">
              <a:solidFill>
                <a:srgbClr val="FFFFFF"/>
              </a:solidFill>
              <a:latin typeface="Calibri"/>
              <a:ea typeface="Calibri"/>
              <a:cs typeface="Calibri"/>
              <a:sym typeface="Calibri"/>
            </a:endParaRPr>
          </a:p>
        </p:txBody>
      </p:sp>
      <p:pic>
        <p:nvPicPr>
          <p:cNvPr id="429" name="Shape 429" descr="This is a picture of a teacher at a chalkboard facing a room of elementary children.  The children are sitting at their desks and most of them have their hands raised as if wanting to ask or answer a question." title="Classroom"/>
          <p:cNvPicPr preferRelativeResize="0">
            <a:picLocks noGrp="1"/>
          </p:cNvPicPr>
          <p:nvPr>
            <p:ph type="body" idx="2"/>
          </p:nvPr>
        </p:nvPicPr>
        <p:blipFill rotWithShape="1">
          <a:blip r:embed="rId3">
            <a:alphaModFix/>
          </a:blip>
          <a:srcRect l="8772" r="8780"/>
          <a:stretch/>
        </p:blipFill>
        <p:spPr>
          <a:xfrm>
            <a:off x="4800600" y="731520"/>
            <a:ext cx="6492300" cy="5257500"/>
          </a:xfrm>
          <a:prstGeom prst="rect">
            <a:avLst/>
          </a:prstGeom>
          <a:noFill/>
          <a:ln>
            <a:noFill/>
          </a:ln>
        </p:spPr>
      </p:pic>
    </p:spTree>
    <p:extLst>
      <p:ext uri="{BB962C8B-B14F-4D97-AF65-F5344CB8AC3E}">
        <p14:creationId xmlns:p14="http://schemas.microsoft.com/office/powerpoint/2010/main" val="964711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3"/>
        <p:cNvGrpSpPr/>
        <p:nvPr/>
      </p:nvGrpSpPr>
      <p:grpSpPr>
        <a:xfrm>
          <a:off x="0" y="0"/>
          <a:ext cx="0" cy="0"/>
          <a:chOff x="0" y="0"/>
          <a:chExt cx="0" cy="0"/>
        </a:xfrm>
      </p:grpSpPr>
      <p:pic>
        <p:nvPicPr>
          <p:cNvPr id="434" name="Shape 434" descr="photo of two teachers working with a female student"/>
          <p:cNvPicPr preferRelativeResize="0"/>
          <p:nvPr/>
        </p:nvPicPr>
        <p:blipFill>
          <a:blip r:embed="rId3">
            <a:alphaModFix/>
          </a:blip>
          <a:stretch>
            <a:fillRect/>
          </a:stretch>
        </p:blipFill>
        <p:spPr>
          <a:xfrm>
            <a:off x="0" y="0"/>
            <a:ext cx="5990067" cy="3969100"/>
          </a:xfrm>
          <a:prstGeom prst="rect">
            <a:avLst/>
          </a:prstGeom>
          <a:noFill/>
          <a:ln>
            <a:noFill/>
          </a:ln>
        </p:spPr>
      </p:pic>
      <p:pic>
        <p:nvPicPr>
          <p:cNvPr id="435" name="Shape 435" descr="suzie.jpg" title="preschooler"/>
          <p:cNvPicPr preferRelativeResize="0"/>
          <p:nvPr/>
        </p:nvPicPr>
        <p:blipFill>
          <a:blip r:embed="rId4">
            <a:alphaModFix/>
          </a:blip>
          <a:stretch>
            <a:fillRect/>
          </a:stretch>
        </p:blipFill>
        <p:spPr>
          <a:xfrm>
            <a:off x="0" y="3824833"/>
            <a:ext cx="1705448" cy="3033167"/>
          </a:xfrm>
          <a:prstGeom prst="rect">
            <a:avLst/>
          </a:prstGeom>
          <a:noFill/>
          <a:ln>
            <a:noFill/>
          </a:ln>
        </p:spPr>
      </p:pic>
      <p:pic>
        <p:nvPicPr>
          <p:cNvPr id="436" name="Shape 436" descr="teacher and student interacting." title="1:1"/>
          <p:cNvPicPr preferRelativeResize="0"/>
          <p:nvPr/>
        </p:nvPicPr>
        <p:blipFill>
          <a:blip r:embed="rId5">
            <a:alphaModFix/>
          </a:blip>
          <a:stretch>
            <a:fillRect/>
          </a:stretch>
        </p:blipFill>
        <p:spPr>
          <a:xfrm>
            <a:off x="5990067" y="0"/>
            <a:ext cx="6102665" cy="3969099"/>
          </a:xfrm>
          <a:prstGeom prst="rect">
            <a:avLst/>
          </a:prstGeom>
          <a:noFill/>
          <a:ln>
            <a:noFill/>
          </a:ln>
        </p:spPr>
      </p:pic>
      <p:pic>
        <p:nvPicPr>
          <p:cNvPr id="437" name="Shape 437" descr="Sweet William 2 mos.jpg" title="Early Access"/>
          <p:cNvPicPr preferRelativeResize="0"/>
          <p:nvPr/>
        </p:nvPicPr>
        <p:blipFill>
          <a:blip r:embed="rId6">
            <a:alphaModFix/>
          </a:blip>
          <a:stretch>
            <a:fillRect/>
          </a:stretch>
        </p:blipFill>
        <p:spPr>
          <a:xfrm>
            <a:off x="9917127" y="3824833"/>
            <a:ext cx="2274889" cy="3033170"/>
          </a:xfrm>
          <a:prstGeom prst="rect">
            <a:avLst/>
          </a:prstGeom>
          <a:noFill/>
          <a:ln>
            <a:noFill/>
          </a:ln>
        </p:spPr>
      </p:pic>
      <p:sp>
        <p:nvSpPr>
          <p:cNvPr id="438" name="Shape 438" descr="This is a text box that says:  The promise of specially designed instruction cannot be fulfilled unless we have a shared belief of expectation, purpose and responsibility." title="Text box"/>
          <p:cNvSpPr txBox="1"/>
          <p:nvPr/>
        </p:nvSpPr>
        <p:spPr>
          <a:xfrm>
            <a:off x="1800287" y="4077350"/>
            <a:ext cx="8022000" cy="2672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FFFFFF"/>
                </a:solidFill>
                <a:effectLst/>
                <a:uLnTx/>
                <a:uFillTx/>
                <a:latin typeface="Open Sans"/>
                <a:ea typeface="Open Sans"/>
                <a:cs typeface="Open Sans"/>
                <a:sym typeface="Open Sans"/>
              </a:rPr>
              <a:t>The promise of specially designed instruction cannot be fulfilled unless we have a shared belief of expectation, purpose and responsibility.</a:t>
            </a:r>
            <a:endParaRPr kumimoji="0" sz="32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2" name="Title 1" hidden="1">
            <a:extLst>
              <a:ext uri="{FF2B5EF4-FFF2-40B4-BE49-F238E27FC236}">
                <a16:creationId xmlns:a16="http://schemas.microsoft.com/office/drawing/2014/main" id="{1E2D754D-11A9-4456-A8C7-98EE82B97933}"/>
              </a:ext>
            </a:extLst>
          </p:cNvPr>
          <p:cNvSpPr>
            <a:spLocks noGrp="1"/>
          </p:cNvSpPr>
          <p:nvPr>
            <p:ph type="title"/>
          </p:nvPr>
        </p:nvSpPr>
        <p:spPr/>
        <p:txBody>
          <a:bodyPr/>
          <a:lstStyle/>
          <a:p>
            <a:r>
              <a:rPr lang="en-US" dirty="0"/>
              <a:t>Slide 12</a:t>
            </a:r>
          </a:p>
        </p:txBody>
      </p:sp>
    </p:spTree>
    <p:extLst>
      <p:ext uri="{BB962C8B-B14F-4D97-AF65-F5344CB8AC3E}">
        <p14:creationId xmlns:p14="http://schemas.microsoft.com/office/powerpoint/2010/main" val="4197978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17B5A1-66A6-496C-939E-C4DECC630E14}"/>
              </a:ext>
            </a:extLst>
          </p:cNvPr>
          <p:cNvSpPr>
            <a:spLocks noGrp="1"/>
          </p:cNvSpPr>
          <p:nvPr>
            <p:ph type="title"/>
          </p:nvPr>
        </p:nvSpPr>
        <p:spPr/>
        <p:txBody>
          <a:bodyPr anchor="ctr"/>
          <a:lstStyle/>
          <a:p>
            <a:r>
              <a:rPr lang="en-US" dirty="0"/>
              <a:t>Families as Co-creators</a:t>
            </a:r>
          </a:p>
        </p:txBody>
      </p:sp>
    </p:spTree>
    <p:extLst>
      <p:ext uri="{BB962C8B-B14F-4D97-AF65-F5344CB8AC3E}">
        <p14:creationId xmlns:p14="http://schemas.microsoft.com/office/powerpoint/2010/main" val="348662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A957E-A6E2-344A-A9C1-9219DA644471}"/>
              </a:ext>
            </a:extLst>
          </p:cNvPr>
          <p:cNvSpPr>
            <a:spLocks noGrp="1"/>
          </p:cNvSpPr>
          <p:nvPr>
            <p:ph type="ctrTitle"/>
          </p:nvPr>
        </p:nvSpPr>
        <p:spPr>
          <a:xfrm>
            <a:off x="2487708" y="1703705"/>
            <a:ext cx="7225048" cy="1515533"/>
          </a:xfrm>
        </p:spPr>
        <p:txBody>
          <a:bodyPr/>
          <a:lstStyle/>
          <a:p>
            <a:r>
              <a:rPr lang="en-US" sz="4400" b="1" dirty="0"/>
              <a:t>From Start to Finish</a:t>
            </a:r>
            <a:br>
              <a:rPr lang="en-US" sz="4000" b="1" dirty="0"/>
            </a:br>
            <a:r>
              <a:rPr lang="en-US" sz="4000" b="1" i="1" dirty="0"/>
              <a:t>Families as Co-Creators of IEPs</a:t>
            </a:r>
          </a:p>
        </p:txBody>
      </p:sp>
      <p:sp>
        <p:nvSpPr>
          <p:cNvPr id="3" name="Subtitle 2">
            <a:extLst>
              <a:ext uri="{FF2B5EF4-FFF2-40B4-BE49-F238E27FC236}">
                <a16:creationId xmlns:a16="http://schemas.microsoft.com/office/drawing/2014/main" id="{B4B4DBB2-6AA0-9E44-BC07-5F6D4A386EEC}"/>
              </a:ext>
            </a:extLst>
          </p:cNvPr>
          <p:cNvSpPr>
            <a:spLocks noGrp="1"/>
          </p:cNvSpPr>
          <p:nvPr>
            <p:ph type="subTitle" idx="1"/>
          </p:nvPr>
        </p:nvSpPr>
        <p:spPr>
          <a:xfrm>
            <a:off x="2692398" y="3657597"/>
            <a:ext cx="6815669" cy="1493952"/>
          </a:xfrm>
        </p:spPr>
        <p:txBody>
          <a:bodyPr>
            <a:normAutofit lnSpcReduction="10000"/>
          </a:bodyPr>
          <a:lstStyle/>
          <a:p>
            <a:pPr>
              <a:lnSpc>
                <a:spcPct val="110000"/>
              </a:lnSpc>
              <a:spcBef>
                <a:spcPts val="0"/>
              </a:spcBef>
              <a:spcAft>
                <a:spcPts val="0"/>
              </a:spcAft>
            </a:pPr>
            <a:r>
              <a:rPr lang="en-US" sz="2800" b="1" dirty="0"/>
              <a:t>Rosa Milagros Santos</a:t>
            </a:r>
            <a:r>
              <a:rPr lang="en-US" sz="1800" b="1" dirty="0"/>
              <a:t>, PhD</a:t>
            </a:r>
            <a:endParaRPr lang="en-US" sz="2400" b="1" dirty="0"/>
          </a:p>
          <a:p>
            <a:pPr>
              <a:lnSpc>
                <a:spcPct val="110000"/>
              </a:lnSpc>
              <a:spcBef>
                <a:spcPts val="0"/>
              </a:spcBef>
              <a:spcAft>
                <a:spcPts val="0"/>
              </a:spcAft>
            </a:pPr>
            <a:r>
              <a:rPr lang="en-US" b="1" i="1" dirty="0"/>
              <a:t>Department of Special Education</a:t>
            </a:r>
          </a:p>
          <a:p>
            <a:pPr>
              <a:lnSpc>
                <a:spcPct val="110000"/>
              </a:lnSpc>
              <a:spcBef>
                <a:spcPts val="0"/>
              </a:spcBef>
              <a:spcAft>
                <a:spcPts val="0"/>
              </a:spcAft>
            </a:pPr>
            <a:r>
              <a:rPr lang="en-US" b="1" i="1" dirty="0"/>
              <a:t>University of Illinois at Urbana-Champaign</a:t>
            </a:r>
          </a:p>
          <a:p>
            <a:pPr>
              <a:lnSpc>
                <a:spcPct val="110000"/>
              </a:lnSpc>
              <a:spcBef>
                <a:spcPts val="0"/>
              </a:spcBef>
              <a:spcAft>
                <a:spcPts val="0"/>
              </a:spcAft>
            </a:pPr>
            <a:r>
              <a:rPr lang="en-US" b="1" dirty="0"/>
              <a:t>rsantos@illinois.edu</a:t>
            </a:r>
          </a:p>
        </p:txBody>
      </p:sp>
    </p:spTree>
    <p:extLst>
      <p:ext uri="{BB962C8B-B14F-4D97-AF65-F5344CB8AC3E}">
        <p14:creationId xmlns:p14="http://schemas.microsoft.com/office/powerpoint/2010/main" val="16177140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330B-080A-924B-9A95-F89B90F23A67}"/>
              </a:ext>
            </a:extLst>
          </p:cNvPr>
          <p:cNvSpPr>
            <a:spLocks noGrp="1"/>
          </p:cNvSpPr>
          <p:nvPr>
            <p:ph type="title"/>
          </p:nvPr>
        </p:nvSpPr>
        <p:spPr>
          <a:xfrm>
            <a:off x="1295399" y="1883832"/>
            <a:ext cx="5254257" cy="1371600"/>
          </a:xfrm>
        </p:spPr>
        <p:txBody>
          <a:bodyPr>
            <a:noAutofit/>
          </a:bodyPr>
          <a:lstStyle/>
          <a:p>
            <a:r>
              <a:rPr lang="en-US" sz="2400" b="1" dirty="0"/>
              <a:t>Learn about how education agencies, families, and other stakeholders can work together to develop and implement high-quality IEPs.</a:t>
            </a:r>
          </a:p>
        </p:txBody>
      </p:sp>
      <p:sp>
        <p:nvSpPr>
          <p:cNvPr id="5" name="Text Placeholder 4"/>
          <p:cNvSpPr>
            <a:spLocks noGrp="1"/>
          </p:cNvSpPr>
          <p:nvPr>
            <p:ph type="body" sz="half" idx="2"/>
          </p:nvPr>
        </p:nvSpPr>
        <p:spPr>
          <a:xfrm>
            <a:off x="1295399" y="3487478"/>
            <a:ext cx="6241816" cy="1596753"/>
          </a:xfrm>
        </p:spPr>
        <p:txBody>
          <a:bodyPr>
            <a:normAutofit/>
          </a:bodyPr>
          <a:lstStyle/>
          <a:p>
            <a:pPr marL="342900" indent="-342900" algn="l">
              <a:buFont typeface="+mj-lt"/>
              <a:buAutoNum type="arabicPeriod"/>
            </a:pPr>
            <a:r>
              <a:rPr lang="en-US" sz="2000" b="1" dirty="0"/>
              <a:t>Why we collaborate with families</a:t>
            </a:r>
          </a:p>
          <a:p>
            <a:pPr marL="342900" indent="-342900" algn="l">
              <a:buFont typeface="+mj-lt"/>
              <a:buAutoNum type="arabicPeriod"/>
            </a:pPr>
            <a:r>
              <a:rPr lang="en-US" sz="2000" b="1" dirty="0"/>
              <a:t>What we know from research</a:t>
            </a:r>
          </a:p>
          <a:p>
            <a:pPr marL="342900" indent="-342900" algn="l">
              <a:buFont typeface="+mj-lt"/>
              <a:buAutoNum type="arabicPeriod"/>
            </a:pPr>
            <a:r>
              <a:rPr lang="en-US" sz="2000" b="1" dirty="0"/>
              <a:t>What it looks like in practice</a:t>
            </a:r>
          </a:p>
          <a:p>
            <a:pPr marL="342900" indent="-342900" algn="l">
              <a:buFont typeface="+mj-lt"/>
              <a:buAutoNum type="arabicPeriod"/>
            </a:pPr>
            <a:endParaRPr lang="en-US" sz="2000" dirty="0"/>
          </a:p>
        </p:txBody>
      </p:sp>
      <p:pic>
        <p:nvPicPr>
          <p:cNvPr id="8" name="Picture 7" descr="Image of Clipboard with blank checkli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72" y="1095153"/>
            <a:ext cx="4550735" cy="4550735"/>
          </a:xfrm>
          <a:prstGeom prst="rect">
            <a:avLst/>
          </a:prstGeom>
        </p:spPr>
      </p:pic>
    </p:spTree>
    <p:extLst>
      <p:ext uri="{BB962C8B-B14F-4D97-AF65-F5344CB8AC3E}">
        <p14:creationId xmlns:p14="http://schemas.microsoft.com/office/powerpoint/2010/main" val="411857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a:xfrm>
            <a:off x="0" y="228600"/>
            <a:ext cx="12192000" cy="990600"/>
          </a:xfrm>
          <a:prstGeom prst="rect">
            <a:avLst/>
          </a:prstGeom>
        </p:spPr>
        <p:txBody>
          <a:bodyPr>
            <a:normAutofit/>
          </a:bodyPr>
          <a:lstStyle/>
          <a:p>
            <a:pPr algn="ctr">
              <a:defRPr sz="5400">
                <a:solidFill>
                  <a:srgbClr val="000000"/>
                </a:solidFill>
              </a:defRPr>
            </a:pPr>
            <a:r>
              <a:rPr sz="6000" b="1" dirty="0">
                <a:latin typeface="+mn-lt"/>
              </a:rPr>
              <a:t>The </a:t>
            </a:r>
            <a:r>
              <a:rPr sz="6000" b="1" i="1" dirty="0">
                <a:latin typeface="+mn-lt"/>
              </a:rPr>
              <a:t>Rowley</a:t>
            </a:r>
            <a:r>
              <a:rPr sz="6000" b="1" dirty="0">
                <a:latin typeface="+mn-lt"/>
              </a:rPr>
              <a:t> Two-Part Test</a:t>
            </a:r>
          </a:p>
        </p:txBody>
      </p:sp>
      <p:sp>
        <p:nvSpPr>
          <p:cNvPr id="160" name="Shape 160"/>
          <p:cNvSpPr>
            <a:spLocks noGrp="1"/>
          </p:cNvSpPr>
          <p:nvPr>
            <p:ph type="body" idx="1"/>
          </p:nvPr>
        </p:nvSpPr>
        <p:spPr>
          <a:xfrm>
            <a:off x="665606" y="1328738"/>
            <a:ext cx="10860787" cy="5029200"/>
          </a:xfrm>
          <a:prstGeom prst="rect">
            <a:avLst/>
          </a:prstGeom>
        </p:spPr>
        <p:txBody>
          <a:bodyPr>
            <a:normAutofit/>
          </a:bodyPr>
          <a:lstStyle/>
          <a:p>
            <a:pPr marL="914400" indent="-914400" eaLnBrk="1" hangingPunct="1">
              <a:buFont typeface="+mj-lt"/>
              <a:buAutoNum type="arabicPeriod"/>
            </a:pPr>
            <a:r>
              <a:rPr lang="en-US" altLang="en-US" sz="5400" b="1" dirty="0">
                <a:solidFill>
                  <a:schemeClr val="tx1"/>
                </a:solidFill>
                <a:ea typeface="ヒラギノ角ゴ ProN W3" charset="-128"/>
              </a:rPr>
              <a:t>Has the state complied with the </a:t>
            </a:r>
            <a:r>
              <a:rPr lang="en-US" altLang="en-US" sz="5400" b="1" i="1" dirty="0">
                <a:solidFill>
                  <a:srgbClr val="C00000"/>
                </a:solidFill>
                <a:ea typeface="ヒラギノ角ゴ ProN W3" charset="-128"/>
              </a:rPr>
              <a:t>procedures</a:t>
            </a:r>
            <a:r>
              <a:rPr lang="en-US" altLang="en-US" sz="5400" b="1" dirty="0">
                <a:solidFill>
                  <a:schemeClr val="tx1"/>
                </a:solidFill>
                <a:ea typeface="ヒラギノ角ゴ ProN W3" charset="-128"/>
              </a:rPr>
              <a:t> set forth in the law?</a:t>
            </a:r>
          </a:p>
          <a:p>
            <a:pPr marL="914400" indent="-914400" eaLnBrk="1" hangingPunct="1">
              <a:buFont typeface="+mj-lt"/>
              <a:buAutoNum type="arabicPeriod"/>
            </a:pPr>
            <a:endParaRPr lang="en-US" altLang="en-US" sz="5400" b="1" dirty="0">
              <a:solidFill>
                <a:schemeClr val="tx1"/>
              </a:solidFill>
              <a:ea typeface="ヒラギノ角ゴ ProN W3" charset="-128"/>
            </a:endParaRPr>
          </a:p>
          <a:p>
            <a:pPr marL="914400" indent="-914400" eaLnBrk="1" hangingPunct="1">
              <a:buFont typeface="+mj-lt"/>
              <a:buAutoNum type="arabicPeriod"/>
            </a:pPr>
            <a:r>
              <a:rPr lang="en-US" altLang="en-US" sz="5400" b="1" dirty="0">
                <a:solidFill>
                  <a:schemeClr val="tx1"/>
                </a:solidFill>
                <a:ea typeface="ヒラギノ角ゴ ProN W3" charset="-128"/>
              </a:rPr>
              <a:t>Is the resulting IEP reasonably calculated to enable the student to receive </a:t>
            </a:r>
            <a:r>
              <a:rPr lang="en-US" altLang="en-US" sz="5400" b="1" i="1" dirty="0">
                <a:solidFill>
                  <a:srgbClr val="C00000"/>
                </a:solidFill>
                <a:ea typeface="ヒラギノ角ゴ ProN W3" charset="-128"/>
              </a:rPr>
              <a:t>educational benefit</a:t>
            </a:r>
            <a:r>
              <a:rPr lang="en-US" altLang="en-US" sz="5400" b="1" dirty="0">
                <a:solidFill>
                  <a:schemeClr val="tx1"/>
                </a:solidFill>
                <a:ea typeface="ヒラギノ角ゴ ProN W3" charset="-128"/>
              </a:rPr>
              <a:t>?</a:t>
            </a:r>
          </a:p>
          <a:p>
            <a:pPr marL="457200" indent="-457200">
              <a:lnSpc>
                <a:spcPct val="90000"/>
              </a:lnSpc>
              <a:defRPr sz="4900"/>
            </a:pPr>
            <a:endParaRPr b="1" dirty="0">
              <a:ea typeface="Times New Roman" charset="0"/>
              <a:cs typeface="Times New Roman" charset="0"/>
            </a:endParaRPr>
          </a:p>
        </p:txBody>
      </p:sp>
    </p:spTree>
    <p:extLst>
      <p:ext uri="{BB962C8B-B14F-4D97-AF65-F5344CB8AC3E}">
        <p14:creationId xmlns:p14="http://schemas.microsoft.com/office/powerpoint/2010/main" val="1114254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295399" y="1317845"/>
            <a:ext cx="4052778" cy="2350387"/>
          </a:xfrm>
        </p:spPr>
        <p:txBody>
          <a:bodyPr>
            <a:normAutofit/>
          </a:bodyPr>
          <a:lstStyle/>
          <a:p>
            <a:r>
              <a:rPr lang="en-US" sz="3200" b="1" dirty="0"/>
              <a:t>In what ways are families involved </a:t>
            </a:r>
            <a:r>
              <a:rPr lang="en-US" sz="3200" b="1" i="1" dirty="0"/>
              <a:t>in</a:t>
            </a:r>
            <a:r>
              <a:rPr lang="en-US" sz="3200" b="1" dirty="0"/>
              <a:t> or engaged </a:t>
            </a:r>
            <a:r>
              <a:rPr lang="en-US" sz="3200" b="1" i="1" dirty="0"/>
              <a:t>with</a:t>
            </a:r>
            <a:r>
              <a:rPr lang="en-US" sz="3200" b="1" dirty="0"/>
              <a:t> your program?</a:t>
            </a:r>
            <a:endParaRPr lang="en-US" sz="3200" dirty="0"/>
          </a:p>
        </p:txBody>
      </p:sp>
      <p:pic>
        <p:nvPicPr>
          <p:cNvPr id="16" name="Picture Placeholder 15" descr="photo of hand writting &quot;Question&quot; and underlining it on a clear board. "/>
          <p:cNvPicPr>
            <a:picLocks noGrp="1" noChangeAspect="1"/>
          </p:cNvPicPr>
          <p:nvPr>
            <p:ph type="pic" idx="1"/>
          </p:nvPr>
        </p:nvPicPr>
        <p:blipFill>
          <a:blip r:embed="rId2">
            <a:extLst>
              <a:ext uri="{28A0092B-C50C-407E-A947-70E740481C1C}">
                <a14:useLocalDpi xmlns:a14="http://schemas.microsoft.com/office/drawing/2010/main" val="0"/>
              </a:ext>
            </a:extLst>
          </a:blip>
          <a:srcRect l="1684" r="1684"/>
          <a:stretch>
            <a:fillRect/>
          </a:stretch>
        </p:blipFill>
        <p:spPr>
          <a:xfrm>
            <a:off x="5954233" y="1913270"/>
            <a:ext cx="5204305" cy="3583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 Placeholder 13"/>
          <p:cNvSpPr>
            <a:spLocks noGrp="1"/>
          </p:cNvSpPr>
          <p:nvPr>
            <p:ph type="body" sz="half" idx="2"/>
          </p:nvPr>
        </p:nvSpPr>
        <p:spPr>
          <a:xfrm>
            <a:off x="1295399" y="3817088"/>
            <a:ext cx="4052778" cy="1977508"/>
          </a:xfrm>
        </p:spPr>
        <p:txBody>
          <a:bodyPr>
            <a:normAutofit/>
          </a:bodyPr>
          <a:lstStyle/>
          <a:p>
            <a:r>
              <a:rPr lang="en-US" sz="2800" b="1" i="1" dirty="0"/>
              <a:t>Share your response in the chat pod</a:t>
            </a:r>
          </a:p>
          <a:p>
            <a:endParaRPr lang="en-US" sz="2800" dirty="0"/>
          </a:p>
        </p:txBody>
      </p:sp>
    </p:spTree>
    <p:extLst>
      <p:ext uri="{BB962C8B-B14F-4D97-AF65-F5344CB8AC3E}">
        <p14:creationId xmlns:p14="http://schemas.microsoft.com/office/powerpoint/2010/main" val="2489091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1B01-21B8-1F45-9E62-8162AB8BCC6A}"/>
              </a:ext>
            </a:extLst>
          </p:cNvPr>
          <p:cNvSpPr>
            <a:spLocks noGrp="1"/>
          </p:cNvSpPr>
          <p:nvPr>
            <p:ph type="title"/>
          </p:nvPr>
        </p:nvSpPr>
        <p:spPr>
          <a:xfrm>
            <a:off x="1293811" y="878171"/>
            <a:ext cx="5131052" cy="1014424"/>
          </a:xfrm>
        </p:spPr>
        <p:txBody>
          <a:bodyPr/>
          <a:lstStyle/>
          <a:p>
            <a:r>
              <a:rPr lang="en-US" b="1" dirty="0" err="1"/>
              <a:t>Endrew</a:t>
            </a:r>
            <a:r>
              <a:rPr lang="en-US" b="1" dirty="0"/>
              <a:t> F. v. Douglas County School District Re-1, 137 S. Ct. 988</a:t>
            </a:r>
          </a:p>
        </p:txBody>
      </p:sp>
      <p:pic>
        <p:nvPicPr>
          <p:cNvPr id="5" name="Content Placeholder 4" descr="screnshot of first page of the Endrew F. v. Doughlas County School District court of appeals judgement ">
            <a:extLst>
              <a:ext uri="{FF2B5EF4-FFF2-40B4-BE49-F238E27FC236}">
                <a16:creationId xmlns:a16="http://schemas.microsoft.com/office/drawing/2014/main" id="{38D4F102-C44B-E84F-B38D-BFE0565BDEE5}"/>
              </a:ext>
            </a:extLst>
          </p:cNvPr>
          <p:cNvPicPr>
            <a:picLocks noGrp="1" noChangeAspect="1"/>
          </p:cNvPicPr>
          <p:nvPr>
            <p:ph idx="1"/>
          </p:nvPr>
        </p:nvPicPr>
        <p:blipFill>
          <a:blip r:embed="rId3"/>
          <a:stretch>
            <a:fillRect/>
          </a:stretch>
        </p:blipFill>
        <p:spPr>
          <a:xfrm rot="534431">
            <a:off x="7587454" y="984468"/>
            <a:ext cx="3507582" cy="4676776"/>
          </a:xfrm>
          <a:prstGeom prst="rect">
            <a:avLst/>
          </a:prstGeom>
          <a:ln>
            <a:solidFill>
              <a:schemeClr val="tx1"/>
            </a:solidFill>
          </a:ln>
        </p:spPr>
      </p:pic>
      <p:sp>
        <p:nvSpPr>
          <p:cNvPr id="4" name="Text Placeholder 3">
            <a:extLst>
              <a:ext uri="{FF2B5EF4-FFF2-40B4-BE49-F238E27FC236}">
                <a16:creationId xmlns:a16="http://schemas.microsoft.com/office/drawing/2014/main" id="{C378AC86-78EC-0B45-A348-97B6F9AA6A43}"/>
              </a:ext>
            </a:extLst>
          </p:cNvPr>
          <p:cNvSpPr>
            <a:spLocks noGrp="1"/>
          </p:cNvSpPr>
          <p:nvPr>
            <p:ph type="body" sz="half" idx="2"/>
          </p:nvPr>
        </p:nvSpPr>
        <p:spPr>
          <a:xfrm>
            <a:off x="1293810" y="2253803"/>
            <a:ext cx="5952731" cy="3902298"/>
          </a:xfrm>
        </p:spPr>
        <p:txBody>
          <a:bodyPr>
            <a:normAutofit/>
          </a:bodyPr>
          <a:lstStyle/>
          <a:p>
            <a:pPr algn="l"/>
            <a:r>
              <a:rPr lang="en-US" sz="1800" i="1" dirty="0"/>
              <a:t>…a school must offer an IEP that is “reasonably calculated to enable a child to make progress appropriate in light of the child’s circumstances.”</a:t>
            </a:r>
          </a:p>
          <a:p>
            <a:pPr marL="285750" indent="-285750" algn="l">
              <a:buFont typeface="Arial" panose="020B0604020202020204" pitchFamily="34" charset="0"/>
              <a:buChar char="•"/>
            </a:pPr>
            <a:r>
              <a:rPr lang="en-US" dirty="0"/>
              <a:t>…</a:t>
            </a:r>
            <a:r>
              <a:rPr lang="en-US" sz="1400" dirty="0"/>
              <a:t>school personnel will make decisions that are informed by their own expertise, the progress of the child, the child’s potential for growth, </a:t>
            </a:r>
            <a:r>
              <a:rPr lang="en-US" sz="1600" b="1" dirty="0"/>
              <a:t>and the views of the child’s parents</a:t>
            </a:r>
            <a:r>
              <a:rPr lang="en-US" sz="1600" dirty="0"/>
              <a:t>.</a:t>
            </a:r>
            <a:endParaRPr lang="en-US" sz="1400" dirty="0"/>
          </a:p>
          <a:p>
            <a:pPr marL="285750" indent="-285750" algn="l">
              <a:buFont typeface="Arial" panose="020B0604020202020204" pitchFamily="34" charset="0"/>
              <a:buChar char="•"/>
            </a:pPr>
            <a:r>
              <a:rPr lang="en-US" sz="1400" dirty="0"/>
              <a:t>…the IEP Team should consider the child’s previous rate of academic growth, whether the child is on track to achieve or exceed grade-level proficiency, any behaviors interfering with the child’s progress, </a:t>
            </a:r>
            <a:r>
              <a:rPr lang="en-US" sz="1400" u="sng" dirty="0"/>
              <a:t>and </a:t>
            </a:r>
            <a:r>
              <a:rPr lang="en-US" sz="1600" b="1" dirty="0"/>
              <a:t>additional information and input provided by the child’s parents.</a:t>
            </a:r>
          </a:p>
          <a:p>
            <a:pPr marL="285750" indent="-285750" algn="l">
              <a:buFont typeface="Arial" panose="020B0604020202020204" pitchFamily="34" charset="0"/>
              <a:buChar char="•"/>
            </a:pPr>
            <a:r>
              <a:rPr lang="en-US" sz="1400" dirty="0"/>
              <a:t>…the Court stated that the </a:t>
            </a:r>
            <a:r>
              <a:rPr lang="en-US" sz="1600" b="1" dirty="0"/>
              <a:t>IEP Team, which must include the child’s parents</a:t>
            </a:r>
            <a:r>
              <a:rPr lang="en-US" sz="1400" b="1" dirty="0"/>
              <a:t> --- </a:t>
            </a:r>
            <a:r>
              <a:rPr lang="en-US" sz="1400" dirty="0"/>
              <a:t>as Team members, must give “careful consideration to the child’s present levels of achievement, disability, and potential for growth.”</a:t>
            </a:r>
            <a:endParaRPr lang="en-US" sz="1400" b="1" dirty="0"/>
          </a:p>
        </p:txBody>
      </p:sp>
    </p:spTree>
    <p:extLst>
      <p:ext uri="{BB962C8B-B14F-4D97-AF65-F5344CB8AC3E}">
        <p14:creationId xmlns:p14="http://schemas.microsoft.com/office/powerpoint/2010/main" val="29403559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47EF-EAFF-2447-A05F-7FF03117D465}"/>
              </a:ext>
            </a:extLst>
          </p:cNvPr>
          <p:cNvSpPr>
            <a:spLocks noGrp="1"/>
          </p:cNvSpPr>
          <p:nvPr>
            <p:ph type="title"/>
          </p:nvPr>
        </p:nvSpPr>
        <p:spPr/>
        <p:txBody>
          <a:bodyPr/>
          <a:lstStyle/>
          <a:p>
            <a:r>
              <a:rPr lang="en-US" b="1" dirty="0"/>
              <a:t>Families are the constant in the lives of individuals with disabilities</a:t>
            </a:r>
          </a:p>
        </p:txBody>
      </p:sp>
      <p:graphicFrame>
        <p:nvGraphicFramePr>
          <p:cNvPr id="6" name="Content Placeholder 5" descr="Three concentric circles with the smallest one having the word &quot;why&quot; in it">
            <a:extLst>
              <a:ext uri="{FF2B5EF4-FFF2-40B4-BE49-F238E27FC236}">
                <a16:creationId xmlns:a16="http://schemas.microsoft.com/office/drawing/2014/main" id="{81D88FA9-2730-2243-BB6C-EE72530C3656}"/>
              </a:ext>
            </a:extLst>
          </p:cNvPr>
          <p:cNvGraphicFramePr>
            <a:graphicFrameLocks noGrp="1"/>
          </p:cNvGraphicFramePr>
          <p:nvPr>
            <p:ph idx="1"/>
            <p:extLst/>
          </p:nvPr>
        </p:nvGraphicFramePr>
        <p:xfrm>
          <a:off x="5418138" y="982663"/>
          <a:ext cx="5470525" cy="4892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64AD424D-CC9A-DF4E-93DA-493383963CF0}"/>
              </a:ext>
            </a:extLst>
          </p:cNvPr>
          <p:cNvSpPr>
            <a:spLocks noGrp="1"/>
          </p:cNvSpPr>
          <p:nvPr>
            <p:ph type="body" sz="half" idx="2"/>
          </p:nvPr>
        </p:nvSpPr>
        <p:spPr/>
        <p:txBody>
          <a:bodyPr>
            <a:normAutofit lnSpcReduction="10000"/>
          </a:bodyPr>
          <a:lstStyle/>
          <a:p>
            <a:r>
              <a:rPr lang="en-US" i="1" dirty="0"/>
              <a:t>“</a:t>
            </a:r>
            <a:r>
              <a:rPr lang="en-US" sz="1800" b="1" i="1" dirty="0"/>
              <a:t>We want the very best outcomes for children not only while we are working with them… but we want positive outcomes for them in the years to come, long after we are no longer in their lives.”</a:t>
            </a:r>
          </a:p>
          <a:p>
            <a:endParaRPr lang="en-US" dirty="0"/>
          </a:p>
          <a:p>
            <a:pPr algn="r"/>
            <a:r>
              <a:rPr lang="en-US" dirty="0"/>
              <a:t>Trivette &amp; Banerjee (2015)</a:t>
            </a:r>
          </a:p>
        </p:txBody>
      </p:sp>
    </p:spTree>
    <p:extLst>
      <p:ext uri="{BB962C8B-B14F-4D97-AF65-F5344CB8AC3E}">
        <p14:creationId xmlns:p14="http://schemas.microsoft.com/office/powerpoint/2010/main" val="3954505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47EF-EAFF-2447-A05F-7FF03117D465}"/>
              </a:ext>
            </a:extLst>
          </p:cNvPr>
          <p:cNvSpPr>
            <a:spLocks noGrp="1"/>
          </p:cNvSpPr>
          <p:nvPr>
            <p:ph type="title"/>
          </p:nvPr>
        </p:nvSpPr>
        <p:spPr/>
        <p:txBody>
          <a:bodyPr/>
          <a:lstStyle/>
          <a:p>
            <a:r>
              <a:rPr lang="en-US" b="1" dirty="0"/>
              <a:t>The family is a powerful partner</a:t>
            </a:r>
          </a:p>
        </p:txBody>
      </p:sp>
      <p:graphicFrame>
        <p:nvGraphicFramePr>
          <p:cNvPr id="6" name="Content Placeholder 5" descr="Three concentric circles with the smallest one having the word &quot;why&quot; in it">
            <a:extLst>
              <a:ext uri="{FF2B5EF4-FFF2-40B4-BE49-F238E27FC236}">
                <a16:creationId xmlns:a16="http://schemas.microsoft.com/office/drawing/2014/main" id="{81D88FA9-2730-2243-BB6C-EE72530C3656}"/>
              </a:ext>
            </a:extLst>
          </p:cNvPr>
          <p:cNvGraphicFramePr>
            <a:graphicFrameLocks noGrp="1"/>
          </p:cNvGraphicFramePr>
          <p:nvPr>
            <p:ph idx="1"/>
            <p:extLst/>
          </p:nvPr>
        </p:nvGraphicFramePr>
        <p:xfrm>
          <a:off x="5418138" y="982663"/>
          <a:ext cx="5470525" cy="489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AD424D-CC9A-DF4E-93DA-493383963CF0}"/>
              </a:ext>
            </a:extLst>
          </p:cNvPr>
          <p:cNvSpPr>
            <a:spLocks noGrp="1"/>
          </p:cNvSpPr>
          <p:nvPr>
            <p:ph type="body" sz="half" idx="2"/>
          </p:nvPr>
        </p:nvSpPr>
        <p:spPr>
          <a:xfrm>
            <a:off x="1293811" y="3031064"/>
            <a:ext cx="3718455" cy="2844273"/>
          </a:xfrm>
        </p:spPr>
        <p:txBody>
          <a:bodyPr>
            <a:normAutofit/>
          </a:bodyPr>
          <a:lstStyle/>
          <a:p>
            <a:r>
              <a:rPr lang="en-US" b="1" i="1" dirty="0"/>
              <a:t>“</a:t>
            </a:r>
            <a:r>
              <a:rPr lang="en-US" sz="1800" b="1" i="1" dirty="0"/>
              <a:t>Families know so much more than practitioners about their hopes and dreams for their children.”</a:t>
            </a:r>
          </a:p>
          <a:p>
            <a:endParaRPr lang="en-US" dirty="0"/>
          </a:p>
          <a:p>
            <a:pPr algn="r"/>
            <a:r>
              <a:rPr lang="en-US" dirty="0"/>
              <a:t>Trivette &amp; </a:t>
            </a:r>
            <a:r>
              <a:rPr lang="en-US" dirty="0" err="1"/>
              <a:t>Keilty</a:t>
            </a:r>
            <a:r>
              <a:rPr lang="en-US" dirty="0"/>
              <a:t> (2017)</a:t>
            </a:r>
          </a:p>
        </p:txBody>
      </p:sp>
    </p:spTree>
    <p:extLst>
      <p:ext uri="{BB962C8B-B14F-4D97-AF65-F5344CB8AC3E}">
        <p14:creationId xmlns:p14="http://schemas.microsoft.com/office/powerpoint/2010/main" val="1270065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47EF-EAFF-2447-A05F-7FF03117D465}"/>
              </a:ext>
            </a:extLst>
          </p:cNvPr>
          <p:cNvSpPr>
            <a:spLocks noGrp="1"/>
          </p:cNvSpPr>
          <p:nvPr>
            <p:ph type="title"/>
          </p:nvPr>
        </p:nvSpPr>
        <p:spPr/>
        <p:txBody>
          <a:bodyPr/>
          <a:lstStyle/>
          <a:p>
            <a:r>
              <a:rPr lang="en-US" b="1" dirty="0"/>
              <a:t>All individuals develop and learn within the context of their families and cultures</a:t>
            </a:r>
          </a:p>
        </p:txBody>
      </p:sp>
      <p:graphicFrame>
        <p:nvGraphicFramePr>
          <p:cNvPr id="6" name="Content Placeholder 5" descr="Three concentric circles with the smallest one having the word &quot;why&quot; in it">
            <a:extLst>
              <a:ext uri="{FF2B5EF4-FFF2-40B4-BE49-F238E27FC236}">
                <a16:creationId xmlns:a16="http://schemas.microsoft.com/office/drawing/2014/main" id="{81D88FA9-2730-2243-BB6C-EE72530C3656}"/>
              </a:ext>
            </a:extLst>
          </p:cNvPr>
          <p:cNvGraphicFramePr>
            <a:graphicFrameLocks noGrp="1"/>
          </p:cNvGraphicFramePr>
          <p:nvPr>
            <p:ph idx="1"/>
            <p:extLst/>
          </p:nvPr>
        </p:nvGraphicFramePr>
        <p:xfrm>
          <a:off x="5418138" y="982663"/>
          <a:ext cx="5470525" cy="489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AD424D-CC9A-DF4E-93DA-493383963CF0}"/>
              </a:ext>
            </a:extLst>
          </p:cNvPr>
          <p:cNvSpPr>
            <a:spLocks noGrp="1"/>
          </p:cNvSpPr>
          <p:nvPr>
            <p:ph type="body" sz="half" idx="2"/>
          </p:nvPr>
        </p:nvSpPr>
        <p:spPr>
          <a:xfrm>
            <a:off x="1293811" y="3031064"/>
            <a:ext cx="3718455" cy="2844273"/>
          </a:xfrm>
        </p:spPr>
        <p:txBody>
          <a:bodyPr>
            <a:normAutofit/>
          </a:bodyPr>
          <a:lstStyle/>
          <a:p>
            <a:r>
              <a:rPr lang="en-US" b="1" i="1" dirty="0"/>
              <a:t>“</a:t>
            </a:r>
            <a:r>
              <a:rPr lang="en-US" sz="1800" b="1" i="1" dirty="0"/>
              <a:t>Children need to learn the skills and behaviors that ensure acceptance, participation, and membership in their families and communities.”</a:t>
            </a:r>
          </a:p>
          <a:p>
            <a:endParaRPr lang="en-US" dirty="0"/>
          </a:p>
          <a:p>
            <a:pPr algn="r"/>
            <a:r>
              <a:rPr lang="en-US" dirty="0"/>
              <a:t>Trivette &amp; Banerjee (2015)</a:t>
            </a:r>
          </a:p>
        </p:txBody>
      </p:sp>
    </p:spTree>
    <p:extLst>
      <p:ext uri="{BB962C8B-B14F-4D97-AF65-F5344CB8AC3E}">
        <p14:creationId xmlns:p14="http://schemas.microsoft.com/office/powerpoint/2010/main" val="951011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1"/>
            <a:ext cx="5392480" cy="1497321"/>
          </a:xfrm>
        </p:spPr>
        <p:txBody>
          <a:bodyPr>
            <a:noAutofit/>
          </a:bodyPr>
          <a:lstStyle/>
          <a:p>
            <a:r>
              <a:rPr lang="en-US" sz="3200" b="1" dirty="0"/>
              <a:t>Share other reasons WHY families should be co-creators of IEPS…</a:t>
            </a:r>
          </a:p>
        </p:txBody>
      </p:sp>
      <p:sp>
        <p:nvSpPr>
          <p:cNvPr id="4" name="Text Placeholder 3"/>
          <p:cNvSpPr>
            <a:spLocks noGrp="1"/>
          </p:cNvSpPr>
          <p:nvPr>
            <p:ph type="body" sz="half" idx="2"/>
          </p:nvPr>
        </p:nvSpPr>
        <p:spPr>
          <a:xfrm>
            <a:off x="1881963" y="3753292"/>
            <a:ext cx="4486939" cy="1330939"/>
          </a:xfrm>
        </p:spPr>
        <p:txBody>
          <a:bodyPr>
            <a:normAutofit/>
          </a:bodyPr>
          <a:lstStyle/>
          <a:p>
            <a:r>
              <a:rPr lang="en-US" sz="3200" b="1" i="1" dirty="0"/>
              <a:t>Share your ideas in the chat pod</a:t>
            </a:r>
          </a:p>
        </p:txBody>
      </p:sp>
      <p:pic>
        <p:nvPicPr>
          <p:cNvPr id="7" name="Picture Placeholder 6" descr="word bubble symbol"/>
          <p:cNvPicPr>
            <a:picLocks noGrp="1" noChangeAspect="1"/>
          </p:cNvPicPr>
          <p:nvPr>
            <p:ph type="pic" idx="1"/>
          </p:nvPr>
        </p:nvPicPr>
        <p:blipFill>
          <a:blip r:embed="rId2">
            <a:extLst>
              <a:ext uri="{28A0092B-C50C-407E-A947-70E740481C1C}">
                <a14:useLocalDpi xmlns:a14="http://schemas.microsoft.com/office/drawing/2010/main" val="0"/>
              </a:ext>
            </a:extLst>
          </a:blip>
          <a:srcRect l="1448" r="1448"/>
          <a:stretch>
            <a:fillRect/>
          </a:stretch>
        </p:blipFill>
        <p:spPr>
          <a:xfrm>
            <a:off x="7007225" y="1328738"/>
            <a:ext cx="4151313" cy="4275137"/>
          </a:xfrm>
        </p:spPr>
      </p:pic>
    </p:spTree>
    <p:extLst>
      <p:ext uri="{BB962C8B-B14F-4D97-AF65-F5344CB8AC3E}">
        <p14:creationId xmlns:p14="http://schemas.microsoft.com/office/powerpoint/2010/main" val="2184080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330B-080A-924B-9A95-F89B90F23A67}"/>
              </a:ext>
            </a:extLst>
          </p:cNvPr>
          <p:cNvSpPr>
            <a:spLocks noGrp="1"/>
          </p:cNvSpPr>
          <p:nvPr>
            <p:ph type="title"/>
          </p:nvPr>
        </p:nvSpPr>
        <p:spPr/>
        <p:txBody>
          <a:bodyPr>
            <a:normAutofit/>
          </a:bodyPr>
          <a:lstStyle/>
          <a:p>
            <a:r>
              <a:rPr lang="en-US" sz="3600" b="1" dirty="0"/>
              <a:t>What Research Tells Us</a:t>
            </a:r>
          </a:p>
        </p:txBody>
      </p:sp>
      <p:sp>
        <p:nvSpPr>
          <p:cNvPr id="7" name="Text Placeholder 6"/>
          <p:cNvSpPr>
            <a:spLocks noGrp="1"/>
          </p:cNvSpPr>
          <p:nvPr>
            <p:ph type="body" sz="half" idx="2"/>
          </p:nvPr>
        </p:nvSpPr>
        <p:spPr>
          <a:xfrm>
            <a:off x="1293811" y="3031065"/>
            <a:ext cx="4131565" cy="2438404"/>
          </a:xfrm>
        </p:spPr>
        <p:txBody>
          <a:bodyPr>
            <a:normAutofit/>
          </a:bodyPr>
          <a:lstStyle/>
          <a:p>
            <a:pPr marL="342900" indent="-342900" algn="l">
              <a:buFont typeface="+mj-lt"/>
              <a:buAutoNum type="arabicPeriod"/>
            </a:pPr>
            <a:r>
              <a:rPr lang="en-US" sz="2400" b="1" dirty="0"/>
              <a:t>Family-centered practices</a:t>
            </a:r>
          </a:p>
          <a:p>
            <a:pPr marL="342900" indent="-342900" algn="l">
              <a:buFont typeface="+mj-lt"/>
              <a:buAutoNum type="arabicPeriod"/>
            </a:pPr>
            <a:r>
              <a:rPr lang="en-US" sz="2400" b="1" dirty="0"/>
              <a:t>Family-capacity-building practices</a:t>
            </a:r>
          </a:p>
          <a:p>
            <a:pPr marL="342900" indent="-342900" algn="l">
              <a:buFont typeface="+mj-lt"/>
              <a:buAutoNum type="arabicPeriod"/>
            </a:pPr>
            <a:r>
              <a:rPr lang="en-US" sz="2400" b="1" dirty="0"/>
              <a:t>Family and professional collaboration</a:t>
            </a:r>
          </a:p>
        </p:txBody>
      </p:sp>
      <p:sp>
        <p:nvSpPr>
          <p:cNvPr id="9" name="AutoShape 4" descr="Image result for dec recommended practi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pic>
        <p:nvPicPr>
          <p:cNvPr id="10" name="Picture 9" descr="DEC Recommended practices logo"/>
          <p:cNvPicPr>
            <a:picLocks noChangeAspect="1"/>
          </p:cNvPicPr>
          <p:nvPr/>
        </p:nvPicPr>
        <p:blipFill>
          <a:blip r:embed="rId3"/>
          <a:stretch>
            <a:fillRect/>
          </a:stretch>
        </p:blipFill>
        <p:spPr>
          <a:xfrm>
            <a:off x="5748086" y="891841"/>
            <a:ext cx="5687110" cy="2268454"/>
          </a:xfrm>
          <a:prstGeom prst="rect">
            <a:avLst/>
          </a:prstGeom>
        </p:spPr>
      </p:pic>
      <p:pic>
        <p:nvPicPr>
          <p:cNvPr id="11" name="Picture 10" descr="screenshot of DEC Recommended Practices front page"/>
          <p:cNvPicPr>
            <a:picLocks noChangeAspect="1"/>
          </p:cNvPicPr>
          <p:nvPr/>
        </p:nvPicPr>
        <p:blipFill>
          <a:blip r:embed="rId4"/>
          <a:stretch>
            <a:fillRect/>
          </a:stretch>
        </p:blipFill>
        <p:spPr>
          <a:xfrm>
            <a:off x="6372052" y="3289523"/>
            <a:ext cx="2093577" cy="2709335"/>
          </a:xfrm>
          <a:prstGeom prst="rect">
            <a:avLst/>
          </a:prstGeom>
        </p:spPr>
      </p:pic>
      <p:pic>
        <p:nvPicPr>
          <p:cNvPr id="12" name="Picture 11" descr="screenshot of &quot;Family&quot; page of DEC recommended practices "/>
          <p:cNvPicPr>
            <a:picLocks noChangeAspect="1"/>
          </p:cNvPicPr>
          <p:nvPr/>
        </p:nvPicPr>
        <p:blipFill>
          <a:blip r:embed="rId5"/>
          <a:stretch>
            <a:fillRect/>
          </a:stretch>
        </p:blipFill>
        <p:spPr>
          <a:xfrm>
            <a:off x="8788339" y="3287989"/>
            <a:ext cx="2074152" cy="2710869"/>
          </a:xfrm>
          <a:prstGeom prst="rect">
            <a:avLst/>
          </a:prstGeom>
        </p:spPr>
      </p:pic>
    </p:spTree>
    <p:extLst>
      <p:ext uri="{BB962C8B-B14F-4D97-AF65-F5344CB8AC3E}">
        <p14:creationId xmlns:p14="http://schemas.microsoft.com/office/powerpoint/2010/main" val="2489369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330B-080A-924B-9A95-F89B90F23A67}"/>
              </a:ext>
            </a:extLst>
          </p:cNvPr>
          <p:cNvSpPr>
            <a:spLocks noGrp="1"/>
          </p:cNvSpPr>
          <p:nvPr>
            <p:ph type="title"/>
          </p:nvPr>
        </p:nvSpPr>
        <p:spPr/>
        <p:txBody>
          <a:bodyPr/>
          <a:lstStyle/>
          <a:p>
            <a:r>
              <a:rPr lang="en-US" b="1" dirty="0"/>
              <a:t>What Research Tells Us</a:t>
            </a:r>
          </a:p>
        </p:txBody>
      </p:sp>
      <p:sp>
        <p:nvSpPr>
          <p:cNvPr id="3" name="Content Placeholder 2">
            <a:extLst>
              <a:ext uri="{FF2B5EF4-FFF2-40B4-BE49-F238E27FC236}">
                <a16:creationId xmlns:a16="http://schemas.microsoft.com/office/drawing/2014/main" id="{781E9727-47E8-034C-8CE7-3BF788036E0F}"/>
              </a:ext>
            </a:extLst>
          </p:cNvPr>
          <p:cNvSpPr>
            <a:spLocks noGrp="1"/>
          </p:cNvSpPr>
          <p:nvPr>
            <p:ph idx="1"/>
          </p:nvPr>
        </p:nvSpPr>
        <p:spPr/>
        <p:txBody>
          <a:bodyPr/>
          <a:lstStyle/>
          <a:p>
            <a:r>
              <a:rPr lang="en-US" b="1" dirty="0"/>
              <a:t>Need to change one’s perspective from thinking of oneself as the </a:t>
            </a:r>
            <a:r>
              <a:rPr lang="en-US" b="1" i="1" dirty="0"/>
              <a:t>only</a:t>
            </a:r>
            <a:r>
              <a:rPr lang="en-US" b="1" dirty="0"/>
              <a:t> expert at the table but rather to be a partner, consultant, and problem-solver </a:t>
            </a:r>
            <a:r>
              <a:rPr lang="en-US" b="1" i="1" dirty="0"/>
              <a:t>with</a:t>
            </a:r>
            <a:r>
              <a:rPr lang="en-US" b="1" dirty="0"/>
              <a:t> families. </a:t>
            </a:r>
          </a:p>
          <a:p>
            <a:r>
              <a:rPr lang="en-US" b="1" dirty="0"/>
              <a:t>Need to build time to the process to encourage ongoing discussions, and not overwhelm families with all of the information at one time.</a:t>
            </a:r>
          </a:p>
          <a:p>
            <a:r>
              <a:rPr lang="en-US" b="1" dirty="0"/>
              <a:t>Support advocacy through building connection among parents to share information.</a:t>
            </a:r>
          </a:p>
        </p:txBody>
      </p:sp>
    </p:spTree>
    <p:extLst>
      <p:ext uri="{BB962C8B-B14F-4D97-AF65-F5344CB8AC3E}">
        <p14:creationId xmlns:p14="http://schemas.microsoft.com/office/powerpoint/2010/main" val="19136011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a:t>“Communication is at the heart of partnerships”</a:t>
            </a:r>
          </a:p>
        </p:txBody>
      </p:sp>
      <p:pic>
        <p:nvPicPr>
          <p:cNvPr id="5" name="Content Placeholder 4" descr="Screenshot of a table labeled &quot;Comparing Saying, Doing and Being in Unilateral and Shared Decision-Making.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28068" y="677519"/>
            <a:ext cx="5692461" cy="5538473"/>
          </a:xfrm>
        </p:spPr>
      </p:pic>
      <p:sp>
        <p:nvSpPr>
          <p:cNvPr id="4" name="Text Placeholder 3"/>
          <p:cNvSpPr>
            <a:spLocks noGrp="1"/>
          </p:cNvSpPr>
          <p:nvPr>
            <p:ph type="body" sz="half" idx="2"/>
          </p:nvPr>
        </p:nvSpPr>
        <p:spPr>
          <a:xfrm>
            <a:off x="1293810" y="3031065"/>
            <a:ext cx="4160505" cy="2438404"/>
          </a:xfrm>
        </p:spPr>
        <p:txBody>
          <a:bodyPr>
            <a:noAutofit/>
          </a:bodyPr>
          <a:lstStyle/>
          <a:p>
            <a:pPr marL="285750" indent="-285750" algn="l">
              <a:buFont typeface="Arial" panose="020B0604020202020204" pitchFamily="34" charset="0"/>
              <a:buChar char="•"/>
            </a:pPr>
            <a:r>
              <a:rPr lang="en-US" sz="2000" b="1" dirty="0"/>
              <a:t>Power and inequity during IEP meetings</a:t>
            </a:r>
          </a:p>
          <a:p>
            <a:pPr marL="285750" indent="-285750" algn="l">
              <a:buFont typeface="Arial" panose="020B0604020202020204" pitchFamily="34" charset="0"/>
              <a:buChar char="•"/>
            </a:pPr>
            <a:r>
              <a:rPr lang="en-US" sz="2000" b="1" dirty="0"/>
              <a:t>Pervasiveness of unilateral decision-making</a:t>
            </a:r>
          </a:p>
          <a:p>
            <a:pPr marL="285750" indent="-285750" algn="l">
              <a:buFont typeface="Arial" panose="020B0604020202020204" pitchFamily="34" charset="0"/>
              <a:buChar char="•"/>
            </a:pPr>
            <a:r>
              <a:rPr lang="en-US" sz="2000" b="1" dirty="0"/>
              <a:t>Discourse involves saying, doing, and being</a:t>
            </a:r>
          </a:p>
          <a:p>
            <a:pPr marL="285750" indent="-285750" algn="l">
              <a:buFont typeface="Arial" panose="020B0604020202020204" pitchFamily="34" charset="0"/>
              <a:buChar char="•"/>
            </a:pPr>
            <a:endParaRPr lang="en-US" sz="1800" b="1" dirty="0"/>
          </a:p>
          <a:p>
            <a:pPr algn="r"/>
            <a:r>
              <a:rPr lang="en-US" sz="1800" b="1" i="1" dirty="0"/>
              <a:t>Hancock, Beneke, &amp; Cheatham (2017)</a:t>
            </a:r>
          </a:p>
        </p:txBody>
      </p:sp>
    </p:spTree>
    <p:extLst>
      <p:ext uri="{BB962C8B-B14F-4D97-AF65-F5344CB8AC3E}">
        <p14:creationId xmlns:p14="http://schemas.microsoft.com/office/powerpoint/2010/main" val="31567129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1"/>
            <a:ext cx="5392480" cy="1497321"/>
          </a:xfrm>
        </p:spPr>
        <p:txBody>
          <a:bodyPr>
            <a:noAutofit/>
          </a:bodyPr>
          <a:lstStyle/>
          <a:p>
            <a:r>
              <a:rPr lang="en-US" sz="3200" b="1" dirty="0"/>
              <a:t>What is your </a:t>
            </a:r>
            <a:r>
              <a:rPr lang="en-US" sz="3200" b="1" i="1" dirty="0"/>
              <a:t>go-to</a:t>
            </a:r>
            <a:r>
              <a:rPr lang="en-US" sz="3200" b="1" dirty="0"/>
              <a:t> strategy to engage families in co-creating IEPS?</a:t>
            </a:r>
          </a:p>
        </p:txBody>
      </p:sp>
      <p:sp>
        <p:nvSpPr>
          <p:cNvPr id="4" name="Text Placeholder 3"/>
          <p:cNvSpPr>
            <a:spLocks noGrp="1"/>
          </p:cNvSpPr>
          <p:nvPr>
            <p:ph type="body" sz="half" idx="2"/>
          </p:nvPr>
        </p:nvSpPr>
        <p:spPr>
          <a:xfrm>
            <a:off x="1295399" y="3753292"/>
            <a:ext cx="5392480" cy="1330939"/>
          </a:xfrm>
        </p:spPr>
        <p:txBody>
          <a:bodyPr>
            <a:normAutofit/>
          </a:bodyPr>
          <a:lstStyle/>
          <a:p>
            <a:r>
              <a:rPr lang="en-US" sz="3200" b="1" i="1" dirty="0"/>
              <a:t>Share your strategy in the chat pod</a:t>
            </a:r>
          </a:p>
        </p:txBody>
      </p:sp>
      <p:pic>
        <p:nvPicPr>
          <p:cNvPr id="7" name="Picture Placeholder 6" descr="Word Bubble Symbol"/>
          <p:cNvPicPr>
            <a:picLocks noGrp="1" noChangeAspect="1"/>
          </p:cNvPicPr>
          <p:nvPr>
            <p:ph type="pic" idx="1"/>
          </p:nvPr>
        </p:nvPicPr>
        <p:blipFill>
          <a:blip r:embed="rId2">
            <a:extLst>
              <a:ext uri="{28A0092B-C50C-407E-A947-70E740481C1C}">
                <a14:useLocalDpi xmlns:a14="http://schemas.microsoft.com/office/drawing/2010/main" val="0"/>
              </a:ext>
            </a:extLst>
          </a:blip>
          <a:srcRect l="1448" r="1448"/>
          <a:stretch>
            <a:fillRect/>
          </a:stretch>
        </p:blipFill>
        <p:spPr>
          <a:xfrm>
            <a:off x="7007225" y="1328738"/>
            <a:ext cx="4151313" cy="4275137"/>
          </a:xfrm>
        </p:spPr>
      </p:pic>
    </p:spTree>
    <p:extLst>
      <p:ext uri="{BB962C8B-B14F-4D97-AF65-F5344CB8AC3E}">
        <p14:creationId xmlns:p14="http://schemas.microsoft.com/office/powerpoint/2010/main" val="232189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7.png" descr="Map of US Courts of Appeal"/>
          <p:cNvPicPr>
            <a:picLocks noChangeAspect="1"/>
          </p:cNvPicPr>
          <p:nvPr/>
        </p:nvPicPr>
        <p:blipFill>
          <a:blip r:embed="rId3">
            <a:extLst/>
          </a:blip>
          <a:stretch>
            <a:fillRect/>
          </a:stretch>
        </p:blipFill>
        <p:spPr>
          <a:xfrm>
            <a:off x="1861344" y="1039751"/>
            <a:ext cx="8444711" cy="5426960"/>
          </a:xfrm>
          <a:prstGeom prst="rect">
            <a:avLst/>
          </a:prstGeom>
          <a:noFill/>
          <a:ln w="12700">
            <a:miter lim="400000"/>
          </a:ln>
        </p:spPr>
      </p:pic>
      <p:sp>
        <p:nvSpPr>
          <p:cNvPr id="187" name="Shape 187"/>
          <p:cNvSpPr>
            <a:spLocks noGrp="1"/>
          </p:cNvSpPr>
          <p:nvPr>
            <p:ph type="title"/>
          </p:nvPr>
        </p:nvSpPr>
        <p:spPr>
          <a:xfrm>
            <a:off x="548531" y="49151"/>
            <a:ext cx="11070339" cy="990600"/>
          </a:xfrm>
          <a:prstGeom prst="rect">
            <a:avLst/>
          </a:prstGeom>
        </p:spPr>
        <p:txBody>
          <a:bodyPr>
            <a:noAutofit/>
          </a:bodyPr>
          <a:lstStyle>
            <a:lvl1pPr>
              <a:defRPr sz="5400">
                <a:solidFill>
                  <a:srgbClr val="000000"/>
                </a:solidFill>
              </a:defRPr>
            </a:lvl1pPr>
          </a:lstStyle>
          <a:p>
            <a:pPr algn="ctr"/>
            <a:r>
              <a:rPr sz="8000" dirty="0">
                <a:latin typeface="Times New Roman" charset="0"/>
                <a:ea typeface="Times New Roman" charset="0"/>
                <a:cs typeface="Times New Roman" charset="0"/>
              </a:rPr>
              <a:t>FAPE Tests</a:t>
            </a:r>
          </a:p>
        </p:txBody>
      </p:sp>
      <p:sp>
        <p:nvSpPr>
          <p:cNvPr id="191" name="Shape 191"/>
          <p:cNvSpPr/>
          <p:nvPr/>
        </p:nvSpPr>
        <p:spPr>
          <a:xfrm>
            <a:off x="8585801" y="4469899"/>
            <a:ext cx="1053880" cy="707882"/>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a:ln>
                  <a:noFill/>
                </a:ln>
                <a:solidFill>
                  <a:srgbClr val="FFFFFF"/>
                </a:solidFill>
                <a:effectLst/>
                <a:uLnTx/>
                <a:uFillTx/>
                <a:latin typeface="Tw Cen MT"/>
                <a:sym typeface="Tw Cen MT"/>
              </a:rPr>
              <a:t>Lower</a:t>
            </a:r>
            <a:endParaRPr kumimoji="0" sz="2000" b="0" i="0" u="none" strike="noStrike" kern="1200" cap="none" spc="0" normalizeH="0" baseline="0" noProof="0">
              <a:ln>
                <a:noFill/>
              </a:ln>
              <a:solidFill>
                <a:srgbClr val="2F1A14"/>
              </a:solidFill>
              <a:effectLst/>
              <a:uLnTx/>
              <a:uFillTx/>
              <a:latin typeface="Tw Cen MT"/>
              <a:sym typeface="Tw Cen MT"/>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a:ln>
                  <a:noFill/>
                </a:ln>
                <a:solidFill>
                  <a:srgbClr val="FFFFFF"/>
                </a:solidFill>
                <a:effectLst/>
                <a:uLnTx/>
                <a:uFillTx/>
                <a:latin typeface="Tw Cen MT"/>
                <a:sym typeface="Tw Cen MT"/>
              </a:rPr>
              <a:t>Standard</a:t>
            </a:r>
          </a:p>
        </p:txBody>
      </p:sp>
      <p:sp>
        <p:nvSpPr>
          <p:cNvPr id="192" name="Shape 192"/>
          <p:cNvSpPr/>
          <p:nvPr/>
        </p:nvSpPr>
        <p:spPr>
          <a:xfrm>
            <a:off x="6662198" y="5544192"/>
            <a:ext cx="1379734" cy="707882"/>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a:ln>
                  <a:noFill/>
                </a:ln>
                <a:solidFill>
                  <a:srgbClr val="FFFFFF"/>
                </a:solidFill>
                <a:effectLst/>
                <a:uLnTx/>
                <a:uFillTx/>
                <a:latin typeface="Tw Cen MT"/>
                <a:sym typeface="Tw Cen MT"/>
              </a:rPr>
              <a:t>Lower</a:t>
            </a:r>
            <a:endParaRPr kumimoji="0" sz="2000" b="0" i="0" u="none" strike="noStrike" kern="1200" cap="none" spc="0" normalizeH="0" baseline="0" noProof="0">
              <a:ln>
                <a:noFill/>
              </a:ln>
              <a:solidFill>
                <a:srgbClr val="2F1A14"/>
              </a:solidFill>
              <a:effectLst/>
              <a:uLnTx/>
              <a:uFillTx/>
              <a:latin typeface="Tw Cen MT"/>
              <a:sym typeface="Tw Cen MT"/>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dirty="0">
                <a:ln>
                  <a:noFill/>
                </a:ln>
                <a:solidFill>
                  <a:srgbClr val="FFFFFF"/>
                </a:solidFill>
                <a:effectLst/>
                <a:uLnTx/>
                <a:uFillTx/>
                <a:latin typeface="Tw Cen MT"/>
                <a:sym typeface="Tw Cen MT"/>
              </a:rPr>
              <a:t>Standard</a:t>
            </a:r>
          </a:p>
        </p:txBody>
      </p:sp>
      <p:sp>
        <p:nvSpPr>
          <p:cNvPr id="193" name="Shape 193"/>
          <p:cNvSpPr/>
          <p:nvPr/>
        </p:nvSpPr>
        <p:spPr>
          <a:xfrm>
            <a:off x="3864177" y="3097849"/>
            <a:ext cx="1056389" cy="650237"/>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a:ln>
                  <a:noFill/>
                </a:ln>
                <a:solidFill>
                  <a:srgbClr val="FFFFFF"/>
                </a:solidFill>
                <a:effectLst/>
                <a:uLnTx/>
                <a:uFillTx/>
                <a:latin typeface="Tw Cen MT"/>
                <a:sym typeface="Tw Cen MT"/>
              </a:rPr>
              <a:t>Lower</a:t>
            </a:r>
            <a:endParaRPr kumimoji="0" sz="2000" b="0" i="0" u="none" strike="noStrike" kern="1200" cap="none" spc="0" normalizeH="0" baseline="0" noProof="0">
              <a:ln>
                <a:noFill/>
              </a:ln>
              <a:solidFill>
                <a:srgbClr val="2F1A14"/>
              </a:solidFill>
              <a:effectLst/>
              <a:uLnTx/>
              <a:uFillTx/>
              <a:latin typeface="Tw Cen MT"/>
              <a:sym typeface="Tw Cen MT"/>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dirty="0">
                <a:ln>
                  <a:noFill/>
                </a:ln>
                <a:solidFill>
                  <a:srgbClr val="FFFFFF"/>
                </a:solidFill>
                <a:effectLst/>
                <a:uLnTx/>
                <a:uFillTx/>
                <a:latin typeface="Tw Cen MT"/>
                <a:sym typeface="Tw Cen MT"/>
              </a:rPr>
              <a:t>Standard</a:t>
            </a:r>
          </a:p>
        </p:txBody>
      </p:sp>
      <p:sp>
        <p:nvSpPr>
          <p:cNvPr id="194" name="Shape 194"/>
          <p:cNvSpPr/>
          <p:nvPr/>
        </p:nvSpPr>
        <p:spPr>
          <a:xfrm>
            <a:off x="1917102" y="2488555"/>
            <a:ext cx="1135883" cy="70788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dirty="0">
                <a:ln>
                  <a:noFill/>
                </a:ln>
                <a:solidFill>
                  <a:srgbClr val="FFFFFF"/>
                </a:solidFill>
                <a:effectLst/>
                <a:uLnTx/>
                <a:uFillTx/>
                <a:latin typeface="Tw Cen MT"/>
                <a:sym typeface="Tw Cen MT"/>
              </a:rPr>
              <a:t>Confused!</a:t>
            </a:r>
            <a:endParaRPr kumimoji="0" lang="en-US" sz="2000" b="0" i="0" u="none" strike="noStrike" kern="1200" cap="none" spc="0" normalizeH="0" baseline="0" noProof="0" dirty="0">
              <a:ln>
                <a:noFill/>
              </a:ln>
              <a:solidFill>
                <a:srgbClr val="FFFFFF"/>
              </a:solidFill>
              <a:effectLst/>
              <a:uLnTx/>
              <a:uFillTx/>
              <a:latin typeface="Tw Cen MT"/>
              <a:sym typeface="Tw Cen MT"/>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lang="en-US" sz="2000" b="0" i="0" u="none" strike="noStrike" kern="1200" cap="none" spc="0" normalizeH="0" baseline="0" noProof="0" dirty="0">
                <a:ln>
                  <a:noFill/>
                </a:ln>
                <a:solidFill>
                  <a:srgbClr val="FFFFFF"/>
                </a:solidFill>
                <a:effectLst/>
                <a:uLnTx/>
                <a:uFillTx/>
                <a:latin typeface="Tw Cen MT"/>
                <a:sym typeface="Tw Cen MT"/>
              </a:rPr>
              <a:t>Standard</a:t>
            </a:r>
            <a:endParaRPr kumimoji="0" sz="2000" b="0" i="0" u="none" strike="noStrike" kern="1200" cap="none" spc="0" normalizeH="0" baseline="0" noProof="0" dirty="0">
              <a:ln>
                <a:noFill/>
              </a:ln>
              <a:solidFill>
                <a:srgbClr val="FFFFFF"/>
              </a:solidFill>
              <a:effectLst/>
              <a:uLnTx/>
              <a:uFillTx/>
              <a:latin typeface="Tw Cen MT"/>
              <a:sym typeface="Tw Cen MT"/>
            </a:endParaRPr>
          </a:p>
        </p:txBody>
      </p:sp>
      <p:sp>
        <p:nvSpPr>
          <p:cNvPr id="195" name="Shape 195"/>
          <p:cNvSpPr/>
          <p:nvPr/>
        </p:nvSpPr>
        <p:spPr>
          <a:xfrm>
            <a:off x="9971562" y="3877916"/>
            <a:ext cx="1145685" cy="707882"/>
          </a:xfrm>
          <a:prstGeom prst="rect">
            <a:avLst/>
          </a:prstGeom>
          <a:solidFill>
            <a:srgbClr val="7030A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a:ln>
                  <a:noFill/>
                </a:ln>
                <a:solidFill>
                  <a:srgbClr val="FFFFFF"/>
                </a:solidFill>
                <a:effectLst/>
                <a:uLnTx/>
                <a:uFillTx/>
                <a:latin typeface="Tw Cen MT"/>
                <a:sym typeface="Tw Cen MT"/>
              </a:rPr>
              <a:t>Higher </a:t>
            </a:r>
            <a:br>
              <a:rPr kumimoji="0" sz="2000" b="0" i="0" u="none" strike="noStrike" kern="1200" cap="none" spc="0" normalizeH="0" baseline="0" noProof="0">
                <a:ln>
                  <a:noFill/>
                </a:ln>
                <a:solidFill>
                  <a:srgbClr val="FFFFFF"/>
                </a:solidFill>
                <a:effectLst/>
                <a:uLnTx/>
                <a:uFillTx/>
                <a:latin typeface="Tw Cen MT"/>
                <a:sym typeface="Tw Cen MT"/>
              </a:rPr>
            </a:br>
            <a:r>
              <a:rPr kumimoji="0" sz="2000" b="0" i="0" u="none" strike="noStrike" kern="1200" cap="none" spc="0" normalizeH="0" baseline="0" noProof="0">
                <a:ln>
                  <a:noFill/>
                </a:ln>
                <a:solidFill>
                  <a:srgbClr val="FFFFFF"/>
                </a:solidFill>
                <a:effectLst/>
                <a:uLnTx/>
                <a:uFillTx/>
                <a:latin typeface="Tw Cen MT"/>
                <a:sym typeface="Tw Cen MT"/>
              </a:rPr>
              <a:t>Standard</a:t>
            </a:r>
          </a:p>
        </p:txBody>
      </p:sp>
      <p:sp>
        <p:nvSpPr>
          <p:cNvPr id="196" name="Shape 196" descr="arrow pointing from &quot;higher Standard&quot; to PA"/>
          <p:cNvSpPr/>
          <p:nvPr/>
        </p:nvSpPr>
        <p:spPr>
          <a:xfrm flipH="1" flipV="1">
            <a:off x="8812208" y="3542942"/>
            <a:ext cx="1159354" cy="353946"/>
          </a:xfrm>
          <a:prstGeom prst="line">
            <a:avLst/>
          </a:prstGeom>
          <a:ln>
            <a:tailEnd type="triangle"/>
          </a:ln>
        </p:spPr>
        <p:style>
          <a:lnRef idx="3">
            <a:schemeClr val="dk1"/>
          </a:lnRef>
          <a:fillRef idx="0">
            <a:schemeClr val="dk1"/>
          </a:fillRef>
          <a:effectRef idx="2">
            <a:schemeClr val="dk1"/>
          </a:effectRef>
          <a:fontRef idx="minor">
            <a:schemeClr val="tx1"/>
          </a:fontRef>
        </p:style>
        <p:txBody>
          <a:bodyPr lIns="45718" tIns="45718" rIns="45718"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Shape 197" descr="Arrow pointing from &quot;Higher Standard&quot; to KY"/>
          <p:cNvSpPr/>
          <p:nvPr/>
        </p:nvSpPr>
        <p:spPr>
          <a:xfrm flipH="1">
            <a:off x="7805186" y="3939472"/>
            <a:ext cx="2185836" cy="67647"/>
          </a:xfrm>
          <a:prstGeom prst="line">
            <a:avLst/>
          </a:prstGeom>
          <a:ln>
            <a:tailEnd type="triangle"/>
          </a:ln>
        </p:spPr>
        <p:style>
          <a:lnRef idx="3">
            <a:schemeClr val="dk1"/>
          </a:lnRef>
          <a:fillRef idx="0">
            <a:schemeClr val="dk1"/>
          </a:fillRef>
          <a:effectRef idx="2">
            <a:schemeClr val="dk1"/>
          </a:effectRef>
          <a:fontRef idx="minor">
            <a:schemeClr val="tx1"/>
          </a:fontRef>
        </p:style>
        <p:txBody>
          <a:bodyPr lIns="45718" tIns="45718" rIns="45718"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Shape 200"/>
          <p:cNvSpPr/>
          <p:nvPr/>
        </p:nvSpPr>
        <p:spPr>
          <a:xfrm>
            <a:off x="5274520" y="2192259"/>
            <a:ext cx="1056388" cy="650237"/>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a:ln>
                  <a:noFill/>
                </a:ln>
                <a:solidFill>
                  <a:srgbClr val="FFFFFF"/>
                </a:solidFill>
                <a:effectLst/>
                <a:uLnTx/>
                <a:uFillTx/>
                <a:latin typeface="Tw Cen MT"/>
                <a:sym typeface="Tw Cen MT"/>
              </a:rPr>
              <a:t>Lower</a:t>
            </a:r>
            <a:endParaRPr kumimoji="0" sz="2000" b="0" i="0" u="none" strike="noStrike" kern="1200" cap="none" spc="0" normalizeH="0" baseline="0" noProof="0">
              <a:ln>
                <a:noFill/>
              </a:ln>
              <a:solidFill>
                <a:srgbClr val="2F1A14"/>
              </a:solidFill>
              <a:effectLst/>
              <a:uLnTx/>
              <a:uFillTx/>
              <a:latin typeface="Tw Cen MT"/>
              <a:sym typeface="Tw Cen MT"/>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dirty="0">
                <a:ln>
                  <a:noFill/>
                </a:ln>
                <a:solidFill>
                  <a:srgbClr val="FFFFFF"/>
                </a:solidFill>
                <a:effectLst/>
                <a:uLnTx/>
                <a:uFillTx/>
                <a:latin typeface="Tw Cen MT"/>
                <a:sym typeface="Tw Cen MT"/>
              </a:rPr>
              <a:t>Standard</a:t>
            </a:r>
          </a:p>
        </p:txBody>
      </p:sp>
      <p:sp>
        <p:nvSpPr>
          <p:cNvPr id="17" name="Shape 191"/>
          <p:cNvSpPr/>
          <p:nvPr/>
        </p:nvSpPr>
        <p:spPr>
          <a:xfrm>
            <a:off x="6644216" y="3939472"/>
            <a:ext cx="978025" cy="584771"/>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1600" b="0" i="0" u="none" strike="noStrike" kern="1200" cap="none" spc="0" normalizeH="0" baseline="0" noProof="0">
                <a:ln>
                  <a:noFill/>
                </a:ln>
                <a:solidFill>
                  <a:srgbClr val="FFFFFF"/>
                </a:solidFill>
                <a:effectLst/>
                <a:uLnTx/>
                <a:uFillTx/>
                <a:latin typeface="Tw Cen MT"/>
                <a:sym typeface="Tw Cen MT"/>
              </a:rPr>
              <a:t>Lower</a:t>
            </a:r>
            <a:endParaRPr kumimoji="0" sz="1600" b="0" i="0" u="none" strike="noStrike" kern="1200" cap="none" spc="0" normalizeH="0" baseline="0" noProof="0">
              <a:ln>
                <a:noFill/>
              </a:ln>
              <a:solidFill>
                <a:srgbClr val="2F1A14"/>
              </a:solidFill>
              <a:effectLst/>
              <a:uLnTx/>
              <a:uFillTx/>
              <a:latin typeface="Tw Cen MT"/>
              <a:sym typeface="Tw Cen MT"/>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1600" b="0" i="0" u="none" strike="noStrike" kern="1200" cap="none" spc="0" normalizeH="0" baseline="0" noProof="0" dirty="0">
                <a:ln>
                  <a:noFill/>
                </a:ln>
                <a:solidFill>
                  <a:srgbClr val="FFFFFF"/>
                </a:solidFill>
                <a:effectLst/>
                <a:uLnTx/>
                <a:uFillTx/>
                <a:latin typeface="Tw Cen MT"/>
                <a:sym typeface="Tw Cen MT"/>
              </a:rPr>
              <a:t>Standard</a:t>
            </a:r>
          </a:p>
        </p:txBody>
      </p:sp>
      <p:cxnSp>
        <p:nvCxnSpPr>
          <p:cNvPr id="3" name="Straight Arrow Connector 2" descr="Arrow pointing from &quot;Lower Standard&quot; to NY"/>
          <p:cNvCxnSpPr/>
          <p:nvPr/>
        </p:nvCxnSpPr>
        <p:spPr>
          <a:xfrm>
            <a:off x="8981480" y="2344544"/>
            <a:ext cx="58955" cy="7056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Shape 195"/>
          <p:cNvSpPr/>
          <p:nvPr/>
        </p:nvSpPr>
        <p:spPr>
          <a:xfrm>
            <a:off x="4920566" y="4934545"/>
            <a:ext cx="1163135" cy="707882"/>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dirty="0">
                <a:ln>
                  <a:noFill/>
                </a:ln>
                <a:solidFill>
                  <a:srgbClr val="FFFFFF"/>
                </a:solidFill>
                <a:effectLst/>
                <a:uLnTx/>
                <a:uFillTx/>
                <a:latin typeface="Tw Cen MT"/>
                <a:sym typeface="Tw Cen MT"/>
              </a:rPr>
              <a:t>Higher </a:t>
            </a:r>
            <a:br>
              <a:rPr kumimoji="0" sz="2000" b="0" i="0" u="none" strike="noStrike" kern="1200" cap="none" spc="0" normalizeH="0" baseline="0" noProof="0" dirty="0">
                <a:ln>
                  <a:noFill/>
                </a:ln>
                <a:solidFill>
                  <a:srgbClr val="FFFFFF"/>
                </a:solidFill>
                <a:effectLst/>
                <a:uLnTx/>
                <a:uFillTx/>
                <a:latin typeface="Tw Cen MT"/>
                <a:sym typeface="Tw Cen MT"/>
              </a:rPr>
            </a:br>
            <a:r>
              <a:rPr kumimoji="0" sz="2000" b="0" i="0" u="none" strike="noStrike" kern="1200" cap="none" spc="0" normalizeH="0" baseline="0" noProof="0" dirty="0">
                <a:ln>
                  <a:noFill/>
                </a:ln>
                <a:solidFill>
                  <a:prstClr val="white"/>
                </a:solidFill>
                <a:effectLst/>
                <a:uLnTx/>
                <a:uFillTx/>
                <a:latin typeface="Tw Cen MT"/>
                <a:sym typeface="Tw Cen MT"/>
              </a:rPr>
              <a:t>Standard</a:t>
            </a:r>
            <a:r>
              <a:rPr kumimoji="0" lang="en-US" sz="2000" b="0" i="0" u="none" strike="noStrike" kern="1200" cap="none" spc="0" normalizeH="0" baseline="0" noProof="0" dirty="0">
                <a:ln>
                  <a:noFill/>
                </a:ln>
                <a:solidFill>
                  <a:srgbClr val="FFFFFF"/>
                </a:solidFill>
                <a:effectLst/>
                <a:uLnTx/>
                <a:uFillTx/>
                <a:latin typeface="Tw Cen MT"/>
                <a:sym typeface="Tw Cen MT"/>
              </a:rPr>
              <a:t>*</a:t>
            </a:r>
            <a:endParaRPr kumimoji="0" sz="2000" b="0" i="0" u="none" strike="noStrike" kern="1200" cap="none" spc="0" normalizeH="0" baseline="0" noProof="0" dirty="0">
              <a:ln>
                <a:noFill/>
              </a:ln>
              <a:solidFill>
                <a:srgbClr val="FFFFFF"/>
              </a:solidFill>
              <a:effectLst/>
              <a:uLnTx/>
              <a:uFillTx/>
              <a:latin typeface="Tw Cen MT"/>
              <a:sym typeface="Tw Cen MT"/>
            </a:endParaRPr>
          </a:p>
        </p:txBody>
      </p:sp>
      <p:sp>
        <p:nvSpPr>
          <p:cNvPr id="201" name="Shape 201"/>
          <p:cNvSpPr/>
          <p:nvPr/>
        </p:nvSpPr>
        <p:spPr>
          <a:xfrm>
            <a:off x="7841715" y="1785334"/>
            <a:ext cx="1198719" cy="707882"/>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dirty="0">
                <a:ln>
                  <a:noFill/>
                </a:ln>
                <a:solidFill>
                  <a:srgbClr val="FFFFFF"/>
                </a:solidFill>
                <a:effectLst/>
                <a:uLnTx/>
                <a:uFillTx/>
                <a:latin typeface="Tw Cen MT"/>
                <a:sym typeface="Tw Cen MT"/>
              </a:rPr>
              <a:t>Lower</a:t>
            </a:r>
            <a:endParaRPr kumimoji="0" sz="2000" b="0" i="0" u="none" strike="noStrike" kern="1200" cap="none" spc="0" normalizeH="0" baseline="0" noProof="0" dirty="0">
              <a:ln>
                <a:noFill/>
              </a:ln>
              <a:solidFill>
                <a:srgbClr val="2F1A14"/>
              </a:solidFill>
              <a:effectLst/>
              <a:uLnTx/>
              <a:uFillTx/>
              <a:latin typeface="Tw Cen MT"/>
              <a:sym typeface="Tw Cen MT"/>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srgbClr val="FFFFFF"/>
                </a:solidFill>
                <a:latin typeface="Tw Cen MT"/>
                <a:ea typeface="Tw Cen MT"/>
                <a:cs typeface="Tw Cen MT"/>
                <a:sym typeface="Tw Cen MT"/>
              </a:defRPr>
            </a:pPr>
            <a:r>
              <a:rPr kumimoji="0" sz="2000" b="0" i="0" u="none" strike="noStrike" kern="1200" cap="none" spc="0" normalizeH="0" baseline="0" noProof="0" dirty="0">
                <a:ln>
                  <a:noFill/>
                </a:ln>
                <a:solidFill>
                  <a:srgbClr val="FFFFFF"/>
                </a:solidFill>
                <a:effectLst/>
                <a:uLnTx/>
                <a:uFillTx/>
                <a:latin typeface="Tw Cen MT"/>
                <a:sym typeface="Tw Cen MT"/>
              </a:rPr>
              <a:t>Standard</a:t>
            </a:r>
          </a:p>
        </p:txBody>
      </p:sp>
    </p:spTree>
    <p:extLst>
      <p:ext uri="{BB962C8B-B14F-4D97-AF65-F5344CB8AC3E}">
        <p14:creationId xmlns:p14="http://schemas.microsoft.com/office/powerpoint/2010/main" val="764784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153" y="1041401"/>
            <a:ext cx="4731489" cy="3661228"/>
          </a:xfrm>
        </p:spPr>
        <p:txBody>
          <a:bodyPr>
            <a:normAutofit/>
          </a:bodyPr>
          <a:lstStyle/>
          <a:p>
            <a:r>
              <a:rPr lang="en-US" sz="1800" b="1" i="1" dirty="0"/>
              <a:t>Families are their children’s first and most important teachers, advocates, and nurturers. As such, strong family engagement is central–not supplemental–to their success… (we all) have the responsibility to promote and implement effective family engagement to improve children’s learning, development, and wellness. </a:t>
            </a:r>
          </a:p>
        </p:txBody>
      </p:sp>
      <p:pic>
        <p:nvPicPr>
          <p:cNvPr id="16" name="Picture Placeholder 15" descr="Family silhouetted by sunset"/>
          <p:cNvPicPr>
            <a:picLocks noGrp="1" noChangeAspect="1"/>
          </p:cNvPicPr>
          <p:nvPr>
            <p:ph type="pic" idx="1"/>
          </p:nvPr>
        </p:nvPicPr>
        <p:blipFill>
          <a:blip r:embed="rId2">
            <a:extLst>
              <a:ext uri="{28A0092B-C50C-407E-A947-70E740481C1C}">
                <a14:useLocalDpi xmlns:a14="http://schemas.microsoft.com/office/drawing/2010/main" val="0"/>
              </a:ext>
            </a:extLst>
          </a:blip>
          <a:srcRect l="14183" r="14183"/>
          <a:stretch>
            <a:fillRect/>
          </a:stretch>
        </p:blipFill>
        <p:spPr>
          <a:xfrm>
            <a:off x="6018213" y="1041400"/>
            <a:ext cx="5140325" cy="4775200"/>
          </a:xfrm>
        </p:spPr>
      </p:pic>
    </p:spTree>
    <p:extLst>
      <p:ext uri="{BB962C8B-B14F-4D97-AF65-F5344CB8AC3E}">
        <p14:creationId xmlns:p14="http://schemas.microsoft.com/office/powerpoint/2010/main" val="2823526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47EF-EAFF-2447-A05F-7FF03117D465}"/>
              </a:ext>
            </a:extLst>
          </p:cNvPr>
          <p:cNvSpPr>
            <a:spLocks noGrp="1"/>
          </p:cNvSpPr>
          <p:nvPr>
            <p:ph type="title"/>
          </p:nvPr>
        </p:nvSpPr>
        <p:spPr>
          <a:xfrm>
            <a:off x="1073888" y="1414130"/>
            <a:ext cx="5263117" cy="2527102"/>
          </a:xfrm>
        </p:spPr>
        <p:txBody>
          <a:bodyPr>
            <a:noAutofit/>
          </a:bodyPr>
          <a:lstStyle/>
          <a:p>
            <a:r>
              <a:rPr lang="en-US" b="1" i="1" dirty="0"/>
              <a:t>Families must come away from every interaction with practitioners believing more in themselves than when we started.</a:t>
            </a:r>
            <a:endParaRPr lang="en-US" b="1" dirty="0"/>
          </a:p>
        </p:txBody>
      </p:sp>
      <p:sp>
        <p:nvSpPr>
          <p:cNvPr id="4" name="Text Placeholder 3">
            <a:extLst>
              <a:ext uri="{FF2B5EF4-FFF2-40B4-BE49-F238E27FC236}">
                <a16:creationId xmlns:a16="http://schemas.microsoft.com/office/drawing/2014/main" id="{64AD424D-CC9A-DF4E-93DA-493383963CF0}"/>
              </a:ext>
            </a:extLst>
          </p:cNvPr>
          <p:cNvSpPr>
            <a:spLocks noGrp="1"/>
          </p:cNvSpPr>
          <p:nvPr>
            <p:ph type="body" sz="half" idx="2"/>
          </p:nvPr>
        </p:nvSpPr>
        <p:spPr>
          <a:xfrm>
            <a:off x="4916722" y="5311616"/>
            <a:ext cx="6241816" cy="608485"/>
          </a:xfrm>
        </p:spPr>
        <p:txBody>
          <a:bodyPr>
            <a:normAutofit/>
          </a:bodyPr>
          <a:lstStyle/>
          <a:p>
            <a:pPr algn="r"/>
            <a:r>
              <a:rPr lang="en-US" dirty="0"/>
              <a:t>Trivette &amp; </a:t>
            </a:r>
            <a:r>
              <a:rPr lang="en-US" dirty="0" err="1"/>
              <a:t>Keilty</a:t>
            </a:r>
            <a:r>
              <a:rPr lang="en-US" dirty="0"/>
              <a:t> (2017)</a:t>
            </a:r>
          </a:p>
        </p:txBody>
      </p:sp>
      <p:pic>
        <p:nvPicPr>
          <p:cNvPr id="8" name="Picture Placeholder 7" descr="Two people holding hands"/>
          <p:cNvPicPr>
            <a:picLocks noGrp="1" noChangeAspect="1"/>
          </p:cNvPicPr>
          <p:nvPr>
            <p:ph type="pic" idx="1"/>
          </p:nvPr>
        </p:nvPicPr>
        <p:blipFill>
          <a:blip r:embed="rId2">
            <a:extLst>
              <a:ext uri="{28A0092B-C50C-407E-A947-70E740481C1C}">
                <a14:useLocalDpi xmlns:a14="http://schemas.microsoft.com/office/drawing/2010/main" val="0"/>
              </a:ext>
            </a:extLst>
          </a:blip>
          <a:srcRect l="5446" r="5446"/>
          <a:stretch>
            <a:fillRect/>
          </a:stretch>
        </p:blipFill>
        <p:spPr>
          <a:xfrm>
            <a:off x="6475413" y="985838"/>
            <a:ext cx="4841875" cy="4106862"/>
          </a:xfrm>
        </p:spPr>
      </p:pic>
    </p:spTree>
    <p:extLst>
      <p:ext uri="{BB962C8B-B14F-4D97-AF65-F5344CB8AC3E}">
        <p14:creationId xmlns:p14="http://schemas.microsoft.com/office/powerpoint/2010/main" val="4279276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330B-080A-924B-9A95-F89B90F23A67}"/>
              </a:ext>
            </a:extLst>
          </p:cNvPr>
          <p:cNvSpPr>
            <a:spLocks noGrp="1"/>
          </p:cNvSpPr>
          <p:nvPr>
            <p:ph type="title"/>
          </p:nvPr>
        </p:nvSpPr>
        <p:spPr/>
        <p:txBody>
          <a:bodyPr/>
          <a:lstStyle/>
          <a:p>
            <a:r>
              <a:rPr lang="en-US" b="1" dirty="0"/>
              <a:t>RESOURCES</a:t>
            </a:r>
          </a:p>
        </p:txBody>
      </p:sp>
      <p:sp>
        <p:nvSpPr>
          <p:cNvPr id="3" name="Content Placeholder 2">
            <a:extLst>
              <a:ext uri="{FF2B5EF4-FFF2-40B4-BE49-F238E27FC236}">
                <a16:creationId xmlns:a16="http://schemas.microsoft.com/office/drawing/2014/main" id="{781E9727-47E8-034C-8CE7-3BF788036E0F}"/>
              </a:ext>
            </a:extLst>
          </p:cNvPr>
          <p:cNvSpPr>
            <a:spLocks noGrp="1"/>
          </p:cNvSpPr>
          <p:nvPr>
            <p:ph idx="1"/>
          </p:nvPr>
        </p:nvSpPr>
        <p:spPr>
          <a:xfrm>
            <a:off x="1295401" y="2434107"/>
            <a:ext cx="9601196" cy="3734873"/>
          </a:xfrm>
        </p:spPr>
        <p:txBody>
          <a:bodyPr>
            <a:normAutofit fontScale="70000" lnSpcReduction="20000"/>
          </a:bodyPr>
          <a:lstStyle/>
          <a:p>
            <a:r>
              <a:rPr lang="en-US" dirty="0"/>
              <a:t>Division for Early Childhood of the Council for Exceptional Children’s Recommended Practices (2014). </a:t>
            </a:r>
            <a:r>
              <a:rPr lang="en-US" dirty="0">
                <a:hlinkClick r:id="rId3"/>
              </a:rPr>
              <a:t>http://www.dec-sped.org/dec-recommended-practices</a:t>
            </a:r>
            <a:r>
              <a:rPr lang="en-US" dirty="0"/>
              <a:t> </a:t>
            </a:r>
          </a:p>
          <a:p>
            <a:r>
              <a:rPr lang="en-US" dirty="0"/>
              <a:t>Division for Early Childhood. (2015). DEC recommended practices: Enhancing services for young children with disabilities and their families (DEC Recommended Practices Monograph Series No. 1). Los Angeles, CA: Author. </a:t>
            </a:r>
            <a:r>
              <a:rPr lang="en-US" dirty="0">
                <a:hlinkClick r:id="rId4"/>
              </a:rPr>
              <a:t>http://www.dec-sped.org/product-page/dec-recommended-practices-enhancing-services-for-young-children</a:t>
            </a:r>
            <a:r>
              <a:rPr lang="en-US" dirty="0"/>
              <a:t> </a:t>
            </a:r>
          </a:p>
          <a:p>
            <a:r>
              <a:rPr lang="en-US" dirty="0"/>
              <a:t>Questions and Answers (Q&amp;A) on U. S. Supreme Court Case Decision </a:t>
            </a:r>
            <a:r>
              <a:rPr lang="en-US" dirty="0" err="1"/>
              <a:t>Endrew</a:t>
            </a:r>
            <a:r>
              <a:rPr lang="en-US" dirty="0"/>
              <a:t> F. v. Douglas County School District Re-1(December 7, 2017) </a:t>
            </a:r>
            <a:r>
              <a:rPr lang="en-US" dirty="0">
                <a:hlinkClick r:id="rId5"/>
              </a:rPr>
              <a:t>https://sites.ed.gov/idea/files/qa-endrewcase-12-07-2017.pdf</a:t>
            </a:r>
            <a:r>
              <a:rPr lang="en-US" dirty="0"/>
              <a:t> </a:t>
            </a:r>
          </a:p>
          <a:p>
            <a:r>
              <a:rPr lang="en-US" dirty="0"/>
              <a:t>Trivette, C. M. &amp; </a:t>
            </a:r>
            <a:r>
              <a:rPr lang="en-US" dirty="0" err="1"/>
              <a:t>Keilty</a:t>
            </a:r>
            <a:r>
              <a:rPr lang="en-US" dirty="0"/>
              <a:t>, B. (Eds.). (2017). </a:t>
            </a:r>
            <a:r>
              <a:rPr lang="en-US" i="1" dirty="0"/>
              <a:t>Family: Knowing families, tailoring practices, building capacity (DEC Recommended Practices Monograph Series No. 3)</a:t>
            </a:r>
            <a:r>
              <a:rPr lang="en-US" dirty="0"/>
              <a:t>.  Washington, DC: Division for Early Childhood. </a:t>
            </a:r>
            <a:r>
              <a:rPr lang="en-US" dirty="0">
                <a:hlinkClick r:id="rId6"/>
              </a:rPr>
              <a:t>https://bookstore.dec-sped.org/product-p/decrp3.htm</a:t>
            </a:r>
            <a:r>
              <a:rPr lang="en-US" dirty="0"/>
              <a:t> </a:t>
            </a:r>
          </a:p>
          <a:p>
            <a:r>
              <a:rPr lang="en-US" dirty="0"/>
              <a:t>U.S. Department Of Health And Human Services U.S. Department Of Education Policy Statement On Family Engagement From The Early Years To The Early Grades (May 5, 2016) </a:t>
            </a:r>
            <a:r>
              <a:rPr lang="en-US" dirty="0">
                <a:hlinkClick r:id="rId7"/>
              </a:rPr>
              <a:t>https://www2.ed.gov/about/inits/ed/earlylearning/files/policy-statement-on-family-engagement.pdf</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14256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415600" y="522867"/>
            <a:ext cx="11360800" cy="3587200"/>
          </a:xfrm>
          <a:prstGeom prst="rect">
            <a:avLst/>
          </a:prstGeom>
        </p:spPr>
        <p:txBody>
          <a:bodyPr spcFirstLastPara="1" wrap="square" lIns="121900" tIns="121900" rIns="121900" bIns="121900" anchor="ctr" anchorCtr="0">
            <a:noAutofit/>
          </a:bodyPr>
          <a:lstStyle/>
          <a:p>
            <a:r>
              <a:rPr lang="en" sz="7200" dirty="0">
                <a:latin typeface="Proxima Nova"/>
                <a:cs typeface="Amatic SC" panose="020B0604020202020204" charset="-79"/>
              </a:rPr>
              <a:t>Lessons Learned from a General Education Teacher</a:t>
            </a:r>
            <a:endParaRPr sz="7200" dirty="0">
              <a:latin typeface="Proxima Nova"/>
              <a:cs typeface="Amatic SC" panose="020B0604020202020204" charset="-79"/>
            </a:endParaRPr>
          </a:p>
        </p:txBody>
      </p:sp>
      <p:sp>
        <p:nvSpPr>
          <p:cNvPr id="57" name="Shape 57"/>
          <p:cNvSpPr txBox="1">
            <a:spLocks noGrp="1"/>
          </p:cNvSpPr>
          <p:nvPr>
            <p:ph type="subTitle" idx="1"/>
          </p:nvPr>
        </p:nvSpPr>
        <p:spPr>
          <a:xfrm>
            <a:off x="415600" y="5187200"/>
            <a:ext cx="11360800" cy="941600"/>
          </a:xfrm>
          <a:prstGeom prst="rect">
            <a:avLst/>
          </a:prstGeom>
        </p:spPr>
        <p:txBody>
          <a:bodyPr spcFirstLastPara="1" wrap="square" lIns="121900" tIns="121900" rIns="121900" bIns="121900" anchor="ctr" anchorCtr="0">
            <a:noAutofit/>
          </a:bodyPr>
          <a:lstStyle/>
          <a:p>
            <a:pPr marL="0" indent="0"/>
            <a:r>
              <a:rPr lang="en" sz="4000" dirty="0">
                <a:latin typeface="Proxima Nova"/>
                <a:ea typeface="Proxima Nova"/>
                <a:cs typeface="Proxima Nova"/>
                <a:sym typeface="Proxima Nova"/>
              </a:rPr>
              <a:t>(and Special Education Parent)</a:t>
            </a:r>
            <a:endParaRPr sz="4000" dirty="0">
              <a:latin typeface="Proxima Nova"/>
              <a:ea typeface="Proxima Nova"/>
              <a:cs typeface="Proxima Nova"/>
              <a:sym typeface="Proxima Nova"/>
            </a:endParaRPr>
          </a:p>
        </p:txBody>
      </p:sp>
    </p:spTree>
    <p:extLst>
      <p:ext uri="{BB962C8B-B14F-4D97-AF65-F5344CB8AC3E}">
        <p14:creationId xmlns:p14="http://schemas.microsoft.com/office/powerpoint/2010/main" val="803847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idx="4294967295"/>
          </p:nvPr>
        </p:nvSpPr>
        <p:spPr>
          <a:xfrm>
            <a:off x="1066800" y="655701"/>
            <a:ext cx="10058400" cy="917067"/>
          </a:xfrm>
          <a:prstGeom prst="rect">
            <a:avLst/>
          </a:prstGeom>
        </p:spPr>
        <p:txBody>
          <a:bodyPr spcFirstLastPara="1" wrap="square" lIns="121900" tIns="121900" rIns="121900" bIns="121900" anchor="t" anchorCtr="0">
            <a:noAutofit/>
          </a:bodyPr>
          <a:lstStyle/>
          <a:p>
            <a:r>
              <a:rPr lang="en" sz="4800" b="1" dirty="0">
                <a:latin typeface="Bradley Hand ITC" panose="03070402050302030203" pitchFamily="66" charset="0"/>
              </a:rPr>
              <a:t>Background</a:t>
            </a:r>
            <a:endParaRPr sz="4800" b="1" dirty="0">
              <a:latin typeface="Bradley Hand ITC" panose="03070402050302030203" pitchFamily="66" charset="0"/>
            </a:endParaRPr>
          </a:p>
        </p:txBody>
      </p:sp>
      <p:sp>
        <p:nvSpPr>
          <p:cNvPr id="63" name="Shape 63"/>
          <p:cNvSpPr txBox="1">
            <a:spLocks noGrp="1"/>
          </p:cNvSpPr>
          <p:nvPr>
            <p:ph type="body" idx="4294967295"/>
          </p:nvPr>
        </p:nvSpPr>
        <p:spPr>
          <a:xfrm>
            <a:off x="1066800" y="1638300"/>
            <a:ext cx="10058400" cy="4452938"/>
          </a:xfrm>
          <a:prstGeom prst="rect">
            <a:avLst/>
          </a:prstGeom>
        </p:spPr>
        <p:txBody>
          <a:bodyPr spcFirstLastPara="1" wrap="square" lIns="121900" tIns="121900" rIns="121900" bIns="121900" anchor="t" anchorCtr="0">
            <a:noAutofit/>
          </a:bodyPr>
          <a:lstStyle/>
          <a:p>
            <a:pPr marL="541338" indent="-541338">
              <a:buClr>
                <a:srgbClr val="000000"/>
              </a:buClr>
              <a:buSzPts val="2800"/>
              <a:buFont typeface="Proxima Nova"/>
              <a:buChar char="●"/>
              <a:tabLst>
                <a:tab pos="461963" algn="l"/>
              </a:tabLst>
            </a:pPr>
            <a:r>
              <a:rPr lang="en" sz="3733" dirty="0">
                <a:solidFill>
                  <a:srgbClr val="000000"/>
                </a:solidFill>
                <a:latin typeface="Proxima Nova"/>
                <a:ea typeface="Proxima Nova"/>
                <a:cs typeface="Proxima Nova"/>
                <a:sym typeface="Proxima Nova"/>
              </a:rPr>
              <a:t>General education teacher for 16 years</a:t>
            </a:r>
            <a:endParaRPr sz="3733" dirty="0">
              <a:solidFill>
                <a:srgbClr val="000000"/>
              </a:solidFill>
              <a:latin typeface="Proxima Nova"/>
              <a:ea typeface="Proxima Nova"/>
              <a:cs typeface="Proxima Nova"/>
              <a:sym typeface="Proxima Nova"/>
            </a:endParaRPr>
          </a:p>
          <a:p>
            <a:pPr marL="541338" indent="-541338">
              <a:buClr>
                <a:srgbClr val="000000"/>
              </a:buClr>
              <a:buSzPts val="2800"/>
              <a:buFont typeface="Proxima Nova"/>
              <a:buChar char="●"/>
            </a:pPr>
            <a:r>
              <a:rPr lang="en" sz="3733" dirty="0">
                <a:solidFill>
                  <a:srgbClr val="000000"/>
                </a:solidFill>
                <a:latin typeface="Proxima Nova"/>
                <a:ea typeface="Proxima Nova"/>
                <a:cs typeface="Proxima Nova"/>
                <a:sym typeface="Proxima Nova"/>
              </a:rPr>
              <a:t>Limited experience with students with disabilities</a:t>
            </a:r>
            <a:endParaRPr sz="3733" dirty="0">
              <a:solidFill>
                <a:srgbClr val="000000"/>
              </a:solidFill>
              <a:latin typeface="Proxima Nova"/>
              <a:ea typeface="Proxima Nova"/>
              <a:cs typeface="Proxima Nova"/>
              <a:sym typeface="Proxima Nova"/>
            </a:endParaRPr>
          </a:p>
          <a:p>
            <a:pPr indent="-541853">
              <a:buClr>
                <a:srgbClr val="000000"/>
              </a:buClr>
              <a:buSzPts val="2800"/>
              <a:buFont typeface="Proxima Nova"/>
              <a:buChar char="●"/>
            </a:pPr>
            <a:r>
              <a:rPr lang="en" sz="3733" dirty="0">
                <a:solidFill>
                  <a:srgbClr val="000000"/>
                </a:solidFill>
                <a:latin typeface="Proxima Nova"/>
                <a:ea typeface="Proxima Nova"/>
                <a:cs typeface="Proxima Nova"/>
                <a:sym typeface="Proxima Nova"/>
              </a:rPr>
              <a:t>Struggled as a parent of twins with IEPs</a:t>
            </a:r>
            <a:endParaRPr sz="3733" dirty="0">
              <a:solidFill>
                <a:srgbClr val="000000"/>
              </a:solidFill>
              <a:latin typeface="Proxima Nova"/>
              <a:ea typeface="Proxima Nova"/>
              <a:cs typeface="Proxima Nova"/>
              <a:sym typeface="Proxima Nova"/>
            </a:endParaRPr>
          </a:p>
          <a:p>
            <a:pPr marL="0" indent="0">
              <a:spcAft>
                <a:spcPts val="2133"/>
              </a:spcAft>
              <a:buNone/>
            </a:pPr>
            <a:endParaRPr sz="2800" dirty="0">
              <a:latin typeface="Proxima Nova"/>
              <a:ea typeface="Proxima Nova"/>
              <a:cs typeface="Proxima Nova"/>
              <a:sym typeface="Proxima Nova"/>
            </a:endParaRPr>
          </a:p>
        </p:txBody>
      </p:sp>
    </p:spTree>
    <p:extLst>
      <p:ext uri="{BB962C8B-B14F-4D97-AF65-F5344CB8AC3E}">
        <p14:creationId xmlns:p14="http://schemas.microsoft.com/office/powerpoint/2010/main" val="23207481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idx="4294967295"/>
          </p:nvPr>
        </p:nvSpPr>
        <p:spPr>
          <a:xfrm>
            <a:off x="1066800" y="637413"/>
            <a:ext cx="10058400" cy="1068388"/>
          </a:xfrm>
          <a:prstGeom prst="rect">
            <a:avLst/>
          </a:prstGeom>
        </p:spPr>
        <p:txBody>
          <a:bodyPr spcFirstLastPara="1" wrap="square" lIns="121900" tIns="121900" rIns="121900" bIns="121900" anchor="t" anchorCtr="0">
            <a:noAutofit/>
          </a:bodyPr>
          <a:lstStyle/>
          <a:p>
            <a:r>
              <a:rPr lang="en" sz="4800" b="1" dirty="0">
                <a:latin typeface="Bradley Hand ITC" panose="03070402050302030203" pitchFamily="66" charset="0"/>
              </a:rPr>
              <a:t>Takeaways</a:t>
            </a:r>
            <a:endParaRPr sz="4800" b="1" dirty="0">
              <a:latin typeface="Bradley Hand ITC" panose="03070402050302030203" pitchFamily="66" charset="0"/>
            </a:endParaRPr>
          </a:p>
        </p:txBody>
      </p:sp>
      <p:sp>
        <p:nvSpPr>
          <p:cNvPr id="69" name="Shape 69"/>
          <p:cNvSpPr txBox="1">
            <a:spLocks noGrp="1"/>
          </p:cNvSpPr>
          <p:nvPr>
            <p:ph type="body" idx="4294967295"/>
          </p:nvPr>
        </p:nvSpPr>
        <p:spPr>
          <a:xfrm>
            <a:off x="1066800" y="1458913"/>
            <a:ext cx="10058400" cy="4452938"/>
          </a:xfrm>
          <a:prstGeom prst="rect">
            <a:avLst/>
          </a:prstGeom>
        </p:spPr>
        <p:txBody>
          <a:bodyPr spcFirstLastPara="1" wrap="square" lIns="121900" tIns="121900" rIns="121900" bIns="121900" anchor="t" anchorCtr="0">
            <a:noAutofit/>
          </a:bodyPr>
          <a:lstStyle/>
          <a:p>
            <a:pPr indent="-397923">
              <a:buClr>
                <a:srgbClr val="000000"/>
              </a:buClr>
              <a:buSzPct val="75000"/>
              <a:buFont typeface="Arial"/>
              <a:buChar char="●"/>
            </a:pPr>
            <a:r>
              <a:rPr lang="en" sz="3733" dirty="0">
                <a:solidFill>
                  <a:srgbClr val="000000"/>
                </a:solidFill>
                <a:latin typeface="Proxima Nova"/>
                <a:ea typeface="Proxima Nova"/>
                <a:cs typeface="Proxima Nova"/>
                <a:sym typeface="Proxima Nova"/>
              </a:rPr>
              <a:t>Lack of preparation </a:t>
            </a:r>
            <a:endParaRPr sz="3733" dirty="0">
              <a:solidFill>
                <a:srgbClr val="000000"/>
              </a:solidFill>
              <a:latin typeface="Proxima Nova"/>
              <a:ea typeface="Proxima Nova"/>
              <a:cs typeface="Proxima Nova"/>
              <a:sym typeface="Proxima Nova"/>
            </a:endParaRPr>
          </a:p>
          <a:p>
            <a:pPr indent="-397923">
              <a:buClr>
                <a:srgbClr val="000000"/>
              </a:buClr>
              <a:buSzPct val="75000"/>
              <a:buFont typeface="Arial"/>
              <a:buChar char="●"/>
            </a:pPr>
            <a:r>
              <a:rPr lang="en" sz="3733" dirty="0">
                <a:solidFill>
                  <a:srgbClr val="000000"/>
                </a:solidFill>
                <a:latin typeface="Proxima Nova"/>
                <a:ea typeface="Proxima Nova"/>
                <a:cs typeface="Proxima Nova"/>
                <a:sym typeface="Proxima Nova"/>
              </a:rPr>
              <a:t>Outdated systems and structures</a:t>
            </a:r>
            <a:endParaRPr sz="3733" dirty="0">
              <a:solidFill>
                <a:srgbClr val="000000"/>
              </a:solidFill>
              <a:latin typeface="Proxima Nova"/>
              <a:ea typeface="Proxima Nova"/>
              <a:cs typeface="Proxima Nova"/>
              <a:sym typeface="Proxima Nova"/>
            </a:endParaRPr>
          </a:p>
          <a:p>
            <a:pPr indent="-397923">
              <a:buClr>
                <a:srgbClr val="000000"/>
              </a:buClr>
              <a:buSzPct val="75000"/>
              <a:buFont typeface="Arial"/>
              <a:buChar char="●"/>
            </a:pPr>
            <a:r>
              <a:rPr lang="en" sz="3733" dirty="0">
                <a:solidFill>
                  <a:srgbClr val="000000"/>
                </a:solidFill>
                <a:latin typeface="Proxima Nova"/>
                <a:ea typeface="Proxima Nova"/>
                <a:cs typeface="Proxima Nova"/>
                <a:sym typeface="Proxima Nova"/>
              </a:rPr>
              <a:t>Culture and climate issues</a:t>
            </a:r>
            <a:endParaRPr sz="3733" dirty="0">
              <a:solidFill>
                <a:srgbClr val="000000"/>
              </a:solidFill>
              <a:latin typeface="Proxima Nova"/>
              <a:ea typeface="Proxima Nova"/>
              <a:cs typeface="Proxima Nova"/>
              <a:sym typeface="Proxima Nova"/>
            </a:endParaRPr>
          </a:p>
          <a:p>
            <a:pPr marL="0" indent="0">
              <a:spcAft>
                <a:spcPts val="2133"/>
              </a:spcAft>
              <a:buNone/>
            </a:pPr>
            <a:endParaRPr dirty="0"/>
          </a:p>
        </p:txBody>
      </p:sp>
    </p:spTree>
    <p:extLst>
      <p:ext uri="{BB962C8B-B14F-4D97-AF65-F5344CB8AC3E}">
        <p14:creationId xmlns:p14="http://schemas.microsoft.com/office/powerpoint/2010/main" val="7969203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idx="4294967295"/>
          </p:nvPr>
        </p:nvSpPr>
        <p:spPr>
          <a:xfrm>
            <a:off x="1066800" y="569912"/>
            <a:ext cx="10058400" cy="1068388"/>
          </a:xfrm>
          <a:prstGeom prst="rect">
            <a:avLst/>
          </a:prstGeom>
        </p:spPr>
        <p:txBody>
          <a:bodyPr spcFirstLastPara="1" wrap="square" lIns="121900" tIns="121900" rIns="121900" bIns="121900" anchor="t" anchorCtr="0">
            <a:noAutofit/>
          </a:bodyPr>
          <a:lstStyle/>
          <a:p>
            <a:r>
              <a:rPr lang="en" sz="4800" b="1" dirty="0">
                <a:latin typeface="Bradley Hand ITC" panose="03070402050302030203" pitchFamily="66" charset="0"/>
              </a:rPr>
              <a:t>Challenges</a:t>
            </a:r>
            <a:endParaRPr sz="4800" b="1" dirty="0">
              <a:latin typeface="Bradley Hand ITC" panose="03070402050302030203" pitchFamily="66" charset="0"/>
            </a:endParaRPr>
          </a:p>
        </p:txBody>
      </p:sp>
      <p:sp>
        <p:nvSpPr>
          <p:cNvPr id="75" name="Shape 75"/>
          <p:cNvSpPr txBox="1">
            <a:spLocks noGrp="1"/>
          </p:cNvSpPr>
          <p:nvPr>
            <p:ph type="body" idx="4294967295"/>
          </p:nvPr>
        </p:nvSpPr>
        <p:spPr>
          <a:xfrm>
            <a:off x="1066800" y="1515751"/>
            <a:ext cx="10058400" cy="4452938"/>
          </a:xfrm>
          <a:prstGeom prst="rect">
            <a:avLst/>
          </a:prstGeom>
        </p:spPr>
        <p:txBody>
          <a:bodyPr spcFirstLastPara="1" wrap="square" lIns="121900" tIns="121900" rIns="121900" bIns="121900" anchor="t" anchorCtr="0">
            <a:noAutofit/>
          </a:bodyPr>
          <a:lstStyle/>
          <a:p>
            <a:pPr marL="396875" indent="-396875">
              <a:buClr>
                <a:srgbClr val="000000"/>
              </a:buClr>
              <a:buSzPct val="75000"/>
              <a:buFont typeface="Arial"/>
              <a:buChar char="●"/>
              <a:tabLst>
                <a:tab pos="395288" algn="l"/>
              </a:tabLst>
            </a:pPr>
            <a:r>
              <a:rPr lang="en" sz="3733" dirty="0">
                <a:solidFill>
                  <a:srgbClr val="000000"/>
                </a:solidFill>
                <a:latin typeface="Proxima Nova"/>
                <a:ea typeface="Proxima Nova"/>
                <a:cs typeface="Proxima Nova"/>
                <a:sym typeface="Proxima Nova"/>
              </a:rPr>
              <a:t>General education and special education silos</a:t>
            </a:r>
            <a:endParaRPr sz="3733" dirty="0">
              <a:solidFill>
                <a:srgbClr val="000000"/>
              </a:solidFill>
              <a:latin typeface="Proxima Nova"/>
              <a:ea typeface="Proxima Nova"/>
              <a:cs typeface="Proxima Nova"/>
              <a:sym typeface="Proxima Nova"/>
            </a:endParaRPr>
          </a:p>
          <a:p>
            <a:pPr marL="396875" indent="-396875">
              <a:buClr>
                <a:srgbClr val="000000"/>
              </a:buClr>
              <a:buSzPct val="75000"/>
              <a:buFont typeface="Arial"/>
              <a:buChar char="●"/>
            </a:pPr>
            <a:r>
              <a:rPr lang="en" sz="3733" dirty="0">
                <a:solidFill>
                  <a:srgbClr val="000000"/>
                </a:solidFill>
                <a:latin typeface="Proxima Nova"/>
                <a:ea typeface="Proxima Nova"/>
                <a:cs typeface="Proxima Nova"/>
                <a:sym typeface="Proxima Nova"/>
              </a:rPr>
              <a:t>Funding is separate, training is separate, curriculum and resources are separate</a:t>
            </a:r>
            <a:endParaRPr sz="3733" dirty="0">
              <a:solidFill>
                <a:srgbClr val="000000"/>
              </a:solidFill>
              <a:latin typeface="Proxima Nova"/>
              <a:ea typeface="Proxima Nova"/>
              <a:cs typeface="Proxima Nova"/>
              <a:sym typeface="Proxima Nova"/>
            </a:endParaRPr>
          </a:p>
          <a:p>
            <a:pPr indent="-397923">
              <a:buClr>
                <a:srgbClr val="000000"/>
              </a:buClr>
              <a:buSzPct val="75000"/>
              <a:buFont typeface="Arial"/>
              <a:buChar char="●"/>
            </a:pPr>
            <a:r>
              <a:rPr lang="en" sz="3733" dirty="0">
                <a:solidFill>
                  <a:srgbClr val="000000"/>
                </a:solidFill>
                <a:latin typeface="Proxima Nova"/>
                <a:ea typeface="Proxima Nova"/>
                <a:cs typeface="Proxima Nova"/>
                <a:sym typeface="Proxima Nova"/>
              </a:rPr>
              <a:t>Too often, instruction is separate</a:t>
            </a:r>
            <a:endParaRPr sz="3733" dirty="0">
              <a:solidFill>
                <a:srgbClr val="000000"/>
              </a:solidFill>
              <a:latin typeface="Proxima Nova"/>
              <a:ea typeface="Proxima Nova"/>
              <a:cs typeface="Proxima Nova"/>
              <a:sym typeface="Proxima Nova"/>
            </a:endParaRPr>
          </a:p>
          <a:p>
            <a:pPr marL="0" indent="0">
              <a:buNone/>
            </a:pPr>
            <a:endParaRPr sz="3733" dirty="0">
              <a:solidFill>
                <a:srgbClr val="000000"/>
              </a:solidFill>
              <a:latin typeface="Proxima Nova"/>
              <a:ea typeface="Proxima Nova"/>
              <a:cs typeface="Proxima Nova"/>
              <a:sym typeface="Proxima Nova"/>
            </a:endParaRPr>
          </a:p>
        </p:txBody>
      </p:sp>
    </p:spTree>
    <p:extLst>
      <p:ext uri="{BB962C8B-B14F-4D97-AF65-F5344CB8AC3E}">
        <p14:creationId xmlns:p14="http://schemas.microsoft.com/office/powerpoint/2010/main" val="4072409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idx="4294967295"/>
          </p:nvPr>
        </p:nvSpPr>
        <p:spPr>
          <a:xfrm>
            <a:off x="1066800" y="682756"/>
            <a:ext cx="10058400" cy="1068388"/>
          </a:xfrm>
          <a:prstGeom prst="rect">
            <a:avLst/>
          </a:prstGeom>
        </p:spPr>
        <p:txBody>
          <a:bodyPr spcFirstLastPara="1" wrap="square" lIns="121900" tIns="121900" rIns="121900" bIns="121900" anchor="t" anchorCtr="0">
            <a:noAutofit/>
          </a:bodyPr>
          <a:lstStyle/>
          <a:p>
            <a:r>
              <a:rPr lang="en" sz="4800" b="1" dirty="0">
                <a:latin typeface="Bradley Hand ITC" panose="03070402050302030203" pitchFamily="66" charset="0"/>
              </a:rPr>
              <a:t>Possibilities</a:t>
            </a:r>
            <a:endParaRPr sz="4800" b="1" dirty="0">
              <a:latin typeface="Bradley Hand ITC" panose="03070402050302030203" pitchFamily="66" charset="0"/>
            </a:endParaRPr>
          </a:p>
        </p:txBody>
      </p:sp>
      <p:sp>
        <p:nvSpPr>
          <p:cNvPr id="81" name="Shape 81"/>
          <p:cNvSpPr txBox="1">
            <a:spLocks noGrp="1"/>
          </p:cNvSpPr>
          <p:nvPr>
            <p:ph type="body" idx="4294967295"/>
          </p:nvPr>
        </p:nvSpPr>
        <p:spPr>
          <a:xfrm>
            <a:off x="1066800" y="1487471"/>
            <a:ext cx="10058400" cy="4452938"/>
          </a:xfrm>
          <a:prstGeom prst="rect">
            <a:avLst/>
          </a:prstGeom>
        </p:spPr>
        <p:txBody>
          <a:bodyPr spcFirstLastPara="1" wrap="square" lIns="121900" tIns="121900" rIns="121900" bIns="121900" anchor="t" anchorCtr="0">
            <a:noAutofit/>
          </a:bodyPr>
          <a:lstStyle/>
          <a:p>
            <a:pPr indent="-397923">
              <a:buClr>
                <a:srgbClr val="000000"/>
              </a:buClr>
              <a:buSzPct val="75000"/>
              <a:buFont typeface="Arial"/>
              <a:buChar char="●"/>
            </a:pPr>
            <a:r>
              <a:rPr lang="en" sz="3733" dirty="0">
                <a:solidFill>
                  <a:srgbClr val="000000"/>
                </a:solidFill>
                <a:latin typeface="Proxima Nova"/>
                <a:ea typeface="Proxima Nova"/>
                <a:cs typeface="Proxima Nova"/>
                <a:sym typeface="Proxima Nova"/>
              </a:rPr>
              <a:t>Rethinking personnel preparation</a:t>
            </a:r>
            <a:endParaRPr sz="3733" dirty="0">
              <a:solidFill>
                <a:srgbClr val="000000"/>
              </a:solidFill>
              <a:latin typeface="Proxima Nova"/>
              <a:ea typeface="Proxima Nova"/>
              <a:cs typeface="Proxima Nova"/>
              <a:sym typeface="Proxima Nova"/>
            </a:endParaRPr>
          </a:p>
          <a:p>
            <a:pPr marL="396875" indent="-396875">
              <a:buClr>
                <a:srgbClr val="000000"/>
              </a:buClr>
              <a:buSzPct val="75000"/>
              <a:buFont typeface="Arial"/>
              <a:buChar char="●"/>
            </a:pPr>
            <a:r>
              <a:rPr lang="en" sz="3733" dirty="0">
                <a:solidFill>
                  <a:srgbClr val="000000"/>
                </a:solidFill>
                <a:latin typeface="Proxima Nova"/>
                <a:ea typeface="Proxima Nova"/>
                <a:cs typeface="Proxima Nova"/>
                <a:sym typeface="Proxima Nova"/>
              </a:rPr>
              <a:t>Special education training for ALL educators so we can have high expectations for ALL students</a:t>
            </a:r>
            <a:endParaRPr sz="3733" dirty="0">
              <a:solidFill>
                <a:srgbClr val="000000"/>
              </a:solidFill>
              <a:latin typeface="Proxima Nova"/>
              <a:ea typeface="Proxima Nova"/>
              <a:cs typeface="Proxima Nova"/>
              <a:sym typeface="Proxima Nova"/>
            </a:endParaRPr>
          </a:p>
          <a:p>
            <a:pPr indent="-397923">
              <a:buClr>
                <a:srgbClr val="000000"/>
              </a:buClr>
              <a:buSzPct val="75000"/>
              <a:buFont typeface="Arial"/>
              <a:buChar char="●"/>
            </a:pPr>
            <a:r>
              <a:rPr lang="en" sz="3733" dirty="0">
                <a:solidFill>
                  <a:srgbClr val="000000"/>
                </a:solidFill>
                <a:latin typeface="Proxima Nova"/>
                <a:ea typeface="Proxima Nova"/>
                <a:cs typeface="Proxima Nova"/>
                <a:sym typeface="Proxima Nova"/>
              </a:rPr>
              <a:t>More inclusive practices</a:t>
            </a:r>
            <a:endParaRPr sz="3733" dirty="0">
              <a:solidFill>
                <a:srgbClr val="000000"/>
              </a:solidFill>
              <a:latin typeface="Proxima Nova"/>
              <a:ea typeface="Proxima Nova"/>
              <a:cs typeface="Proxima Nova"/>
              <a:sym typeface="Proxima Nova"/>
            </a:endParaRPr>
          </a:p>
          <a:p>
            <a:pPr indent="-397923">
              <a:buClr>
                <a:srgbClr val="000000"/>
              </a:buClr>
              <a:buSzPct val="75000"/>
              <a:buFont typeface="Arial"/>
              <a:buChar char="●"/>
            </a:pPr>
            <a:r>
              <a:rPr lang="en" sz="3733" dirty="0">
                <a:solidFill>
                  <a:srgbClr val="000000"/>
                </a:solidFill>
                <a:latin typeface="Proxima Nova"/>
                <a:ea typeface="Proxima Nova"/>
                <a:cs typeface="Proxima Nova"/>
                <a:sym typeface="Proxima Nova"/>
              </a:rPr>
              <a:t>Greater awareness and use of resources</a:t>
            </a:r>
            <a:endParaRPr sz="1467" dirty="0">
              <a:solidFill>
                <a:srgbClr val="000000"/>
              </a:solidFill>
              <a:latin typeface="Arial"/>
              <a:ea typeface="Arial"/>
              <a:cs typeface="Arial"/>
              <a:sym typeface="Arial"/>
            </a:endParaRPr>
          </a:p>
          <a:p>
            <a:pPr marL="0" indent="0">
              <a:spcAft>
                <a:spcPts val="2133"/>
              </a:spcAft>
              <a:buNone/>
            </a:pPr>
            <a:endParaRPr dirty="0"/>
          </a:p>
        </p:txBody>
      </p:sp>
    </p:spTree>
    <p:extLst>
      <p:ext uri="{BB962C8B-B14F-4D97-AF65-F5344CB8AC3E}">
        <p14:creationId xmlns:p14="http://schemas.microsoft.com/office/powerpoint/2010/main" val="42463665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305334-F6BB-47D9-B566-0B78D22E8FD4}"/>
              </a:ext>
            </a:extLst>
          </p:cNvPr>
          <p:cNvSpPr>
            <a:spLocks noGrp="1"/>
          </p:cNvSpPr>
          <p:nvPr>
            <p:ph type="title"/>
          </p:nvPr>
        </p:nvSpPr>
        <p:spPr/>
        <p:txBody>
          <a:bodyPr anchor="ctr">
            <a:normAutofit/>
          </a:bodyPr>
          <a:lstStyle/>
          <a:p>
            <a:r>
              <a:rPr lang="en-US" sz="7200"/>
              <a:t>Questions</a:t>
            </a:r>
            <a:r>
              <a:rPr lang="en-US" sz="6600"/>
              <a:t> </a:t>
            </a:r>
            <a:r>
              <a:rPr lang="en-US" sz="6600" dirty="0"/>
              <a:t>&amp; Answers</a:t>
            </a:r>
          </a:p>
        </p:txBody>
      </p:sp>
      <p:sp>
        <p:nvSpPr>
          <p:cNvPr id="2" name="Slide Number Placeholder 1">
            <a:extLst>
              <a:ext uri="{FF2B5EF4-FFF2-40B4-BE49-F238E27FC236}">
                <a16:creationId xmlns:a16="http://schemas.microsoft.com/office/drawing/2014/main" id="{63D38024-3A64-44BB-B123-8545AE21E05F}"/>
              </a:ext>
            </a:extLst>
          </p:cNvPr>
          <p:cNvSpPr>
            <a:spLocks noGrp="1"/>
          </p:cNvSpPr>
          <p:nvPr>
            <p:ph type="sldNum" sz="quarter" idx="12"/>
          </p:nvPr>
        </p:nvSpPr>
        <p:spPr/>
        <p:txBody>
          <a:bodyPr/>
          <a:lstStyle/>
          <a:p>
            <a:fld id="{99AA2B13-01E7-4FF5-A8D1-E6AE56D430D6}" type="slidenum">
              <a:rPr lang="en-US" smtClean="0">
                <a:solidFill>
                  <a:prstClr val="black">
                    <a:tint val="75000"/>
                  </a:prstClr>
                </a:solidFill>
              </a:rPr>
              <a:pPr/>
              <a:t>88</a:t>
            </a:fld>
            <a:endParaRPr lang="en-US" dirty="0">
              <a:solidFill>
                <a:prstClr val="black">
                  <a:tint val="75000"/>
                </a:prstClr>
              </a:solidFill>
            </a:endParaRPr>
          </a:p>
        </p:txBody>
      </p:sp>
    </p:spTree>
    <p:extLst>
      <p:ext uri="{BB962C8B-B14F-4D97-AF65-F5344CB8AC3E}">
        <p14:creationId xmlns:p14="http://schemas.microsoft.com/office/powerpoint/2010/main" val="17709725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8 Symposia Series Overview infographic">
            <a:extLst>
              <a:ext uri="{FF2B5EF4-FFF2-40B4-BE49-F238E27FC236}">
                <a16:creationId xmlns:a16="http://schemas.microsoft.com/office/drawing/2014/main" id="{F959CE82-379D-4837-B47E-B81364477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271" y="0"/>
            <a:ext cx="5859458" cy="6858000"/>
          </a:xfrm>
          <a:prstGeom prst="rect">
            <a:avLst/>
          </a:prstGeom>
        </p:spPr>
      </p:pic>
      <p:sp>
        <p:nvSpPr>
          <p:cNvPr id="3" name="Title 2" hidden="1">
            <a:extLst>
              <a:ext uri="{FF2B5EF4-FFF2-40B4-BE49-F238E27FC236}">
                <a16:creationId xmlns:a16="http://schemas.microsoft.com/office/drawing/2014/main" id="{EC270B66-A74D-4D4D-8C37-7001E60029E5}"/>
              </a:ext>
            </a:extLst>
          </p:cNvPr>
          <p:cNvSpPr>
            <a:spLocks noGrp="1"/>
          </p:cNvSpPr>
          <p:nvPr>
            <p:ph type="title"/>
          </p:nvPr>
        </p:nvSpPr>
        <p:spPr/>
        <p:txBody>
          <a:bodyPr/>
          <a:lstStyle/>
          <a:p>
            <a:r>
              <a:rPr lang="en-US" dirty="0"/>
              <a:t>Slide 89</a:t>
            </a:r>
          </a:p>
        </p:txBody>
      </p:sp>
    </p:spTree>
    <p:extLst>
      <p:ext uri="{BB962C8B-B14F-4D97-AF65-F5344CB8AC3E}">
        <p14:creationId xmlns:p14="http://schemas.microsoft.com/office/powerpoint/2010/main" val="80258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0" y="1050348"/>
            <a:ext cx="12192000" cy="990600"/>
          </a:xfrm>
          <a:prstGeom prst="rect">
            <a:avLst/>
          </a:prstGeom>
        </p:spPr>
        <p:txBody>
          <a:bodyPr>
            <a:noAutofit/>
          </a:bodyPr>
          <a:lstStyle>
            <a:lvl1pPr>
              <a:defRPr sz="5400">
                <a:solidFill>
                  <a:srgbClr val="000000"/>
                </a:solidFill>
              </a:defRPr>
            </a:lvl1pPr>
          </a:lstStyle>
          <a:p>
            <a:pPr algn="ctr"/>
            <a:r>
              <a:rPr lang="en-US" sz="6000" b="1" dirty="0">
                <a:latin typeface="Times New Roman" charset="0"/>
                <a:ea typeface="Times New Roman" charset="0"/>
                <a:cs typeface="Times New Roman" charset="0"/>
              </a:rPr>
              <a:t>The Tenth Circuit’s Educational Benefit Standard</a:t>
            </a:r>
            <a:endParaRPr sz="6000" b="1" dirty="0">
              <a:latin typeface="Times New Roman" charset="0"/>
              <a:ea typeface="Times New Roman" charset="0"/>
              <a:cs typeface="Times New Roman" charset="0"/>
            </a:endParaRPr>
          </a:p>
        </p:txBody>
      </p:sp>
      <p:sp>
        <p:nvSpPr>
          <p:cNvPr id="146" name="Shape 146"/>
          <p:cNvSpPr>
            <a:spLocks noGrp="1"/>
          </p:cNvSpPr>
          <p:nvPr>
            <p:ph type="body" idx="1"/>
          </p:nvPr>
        </p:nvSpPr>
        <p:spPr>
          <a:xfrm>
            <a:off x="343786" y="2792691"/>
            <a:ext cx="11504428" cy="4495800"/>
          </a:xfrm>
          <a:prstGeom prst="rect">
            <a:avLst/>
          </a:prstGeom>
        </p:spPr>
        <p:txBody>
          <a:bodyPr>
            <a:normAutofit/>
          </a:bodyPr>
          <a:lstStyle/>
          <a:p>
            <a:pPr marL="0" indent="0" algn="ctr">
              <a:lnSpc>
                <a:spcPct val="90000"/>
              </a:lnSpc>
              <a:buNone/>
              <a:defRPr sz="4000"/>
            </a:pPr>
            <a:r>
              <a:rPr lang="en-US" sz="4800" b="1" dirty="0">
                <a:latin typeface="Times New Roman" charset="0"/>
                <a:ea typeface="Times New Roman" charset="0"/>
                <a:cs typeface="Times New Roman" charset="0"/>
              </a:rPr>
              <a:t>“The educational benefit mandated by the IDEA must merely be more than de minimis”</a:t>
            </a:r>
          </a:p>
        </p:txBody>
      </p:sp>
    </p:spTree>
    <p:extLst>
      <p:ext uri="{BB962C8B-B14F-4D97-AF65-F5344CB8AC3E}">
        <p14:creationId xmlns:p14="http://schemas.microsoft.com/office/powerpoint/2010/main" val="331372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3.xml.rels><?xml version="1.0" encoding="UTF-8" standalone="yes"?>
<Relationships xmlns="http://schemas.openxmlformats.org/package/2006/relationships"><Relationship Id="rId1" Type="http://schemas.openxmlformats.org/officeDocument/2006/relationships/image" Target="../media/image14.jpeg"/></Relationships>
</file>

<file path=ppt/theme/_rels/them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OSEP Symposi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P Symposia Theme" id="{F860118F-889B-4CCA-BAAA-D8C60F4756E4}" vid="{9CFBCC77-D6B1-4D03-9518-6141156C473F}"/>
    </a:ext>
  </a:extLst>
</a:theme>
</file>

<file path=ppt/theme/theme10.xml><?xml version="1.0" encoding="utf-8"?>
<a:theme xmlns:a="http://schemas.openxmlformats.org/drawingml/2006/main" name="4_Retrospect">
  <a:themeElements>
    <a:clrScheme name="Retrospect">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Integral">
  <a:themeElements>
    <a:clrScheme name="Custom 1">
      <a:dk1>
        <a:srgbClr val="000000"/>
      </a:dk1>
      <a:lt1>
        <a:srgbClr val="FFFFFF"/>
      </a:lt1>
      <a:dk2>
        <a:srgbClr val="000000"/>
      </a:dk2>
      <a:lt2>
        <a:srgbClr val="FFFFFF"/>
      </a:lt2>
      <a:accent1>
        <a:srgbClr val="7BAED3"/>
      </a:accent1>
      <a:accent2>
        <a:srgbClr val="003A48"/>
      </a:accent2>
      <a:accent3>
        <a:srgbClr val="A0D6C9"/>
      </a:accent3>
      <a:accent4>
        <a:srgbClr val="FF8D6D"/>
      </a:accent4>
      <a:accent5>
        <a:srgbClr val="9BB8D3"/>
      </a:accent5>
      <a:accent6>
        <a:srgbClr val="FFFFFF"/>
      </a:accent6>
      <a:hlink>
        <a:srgbClr val="007FAE"/>
      </a:hlink>
      <a:folHlink>
        <a:srgbClr val="FF8D6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14.xml><?xml version="1.0" encoding="utf-8"?>
<a:theme xmlns:a="http://schemas.openxmlformats.org/drawingml/2006/main" name="OSEP Them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NCIL 3">
      <a:dk1>
        <a:srgbClr val="185C69"/>
      </a:dk1>
      <a:lt1>
        <a:srgbClr val="08355F"/>
      </a:lt1>
      <a:dk2>
        <a:srgbClr val="08355F"/>
      </a:dk2>
      <a:lt2>
        <a:srgbClr val="FFFFFF"/>
      </a:lt2>
      <a:accent1>
        <a:srgbClr val="330033"/>
      </a:accent1>
      <a:accent2>
        <a:srgbClr val="F7057A"/>
      </a:accent2>
      <a:accent3>
        <a:srgbClr val="041B30"/>
      </a:accent3>
      <a:accent4>
        <a:srgbClr val="21298A"/>
      </a:accent4>
      <a:accent5>
        <a:srgbClr val="0A4477"/>
      </a:accent5>
      <a:accent6>
        <a:srgbClr val="4F693D"/>
      </a:accent6>
      <a:hlink>
        <a:srgbClr val="0563C1"/>
      </a:hlink>
      <a:folHlink>
        <a:srgbClr val="FF5BF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BDAD454-8D85-3E46-9A0F-51E83EC18A07}" vid="{3449569C-590B-1848-8AC6-738EC50C6DE8}"/>
    </a:ext>
  </a:extLst>
</a:theme>
</file>

<file path=ppt/theme/theme6.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7.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etrospect">
  <a:themeElements>
    <a:clrScheme name="Retrospect">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7496</Words>
  <Application>Microsoft Office PowerPoint</Application>
  <PresentationFormat>Widescreen</PresentationFormat>
  <Paragraphs>491</Paragraphs>
  <Slides>89</Slides>
  <Notes>50</Notes>
  <HiddenSlides>0</HiddenSlides>
  <MMClips>0</MMClips>
  <ScaleCrop>false</ScaleCrop>
  <HeadingPairs>
    <vt:vector size="6" baseType="variant">
      <vt:variant>
        <vt:lpstr>Fonts Used</vt:lpstr>
      </vt:variant>
      <vt:variant>
        <vt:i4>24</vt:i4>
      </vt:variant>
      <vt:variant>
        <vt:lpstr>Theme</vt:lpstr>
      </vt:variant>
      <vt:variant>
        <vt:i4>15</vt:i4>
      </vt:variant>
      <vt:variant>
        <vt:lpstr>Slide Titles</vt:lpstr>
      </vt:variant>
      <vt:variant>
        <vt:i4>89</vt:i4>
      </vt:variant>
    </vt:vector>
  </HeadingPairs>
  <TitlesOfParts>
    <vt:vector size="128" baseType="lpstr">
      <vt:lpstr>ＭＳ Ｐゴシック</vt:lpstr>
      <vt:lpstr>Amatic SC</vt:lpstr>
      <vt:lpstr>Arial</vt:lpstr>
      <vt:lpstr>Bradley Hand ITC</vt:lpstr>
      <vt:lpstr>Calibri</vt:lpstr>
      <vt:lpstr>Calibri Light</vt:lpstr>
      <vt:lpstr>Cambria</vt:lpstr>
      <vt:lpstr>Courier New</vt:lpstr>
      <vt:lpstr>Garamond</vt:lpstr>
      <vt:lpstr>Georgia</vt:lpstr>
      <vt:lpstr>Lato</vt:lpstr>
      <vt:lpstr>Noto Sans Symbols</vt:lpstr>
      <vt:lpstr>Open Sans</vt:lpstr>
      <vt:lpstr>Proxima Nova</vt:lpstr>
      <vt:lpstr>Raleway</vt:lpstr>
      <vt:lpstr>Roboto</vt:lpstr>
      <vt:lpstr>Rokkitt</vt:lpstr>
      <vt:lpstr>Source Code Pro</vt:lpstr>
      <vt:lpstr>Times New Roman</vt:lpstr>
      <vt:lpstr>Trebuchet MS</vt:lpstr>
      <vt:lpstr>Tw Cen MT</vt:lpstr>
      <vt:lpstr>Wingdings</vt:lpstr>
      <vt:lpstr>Wingdings 3</vt:lpstr>
      <vt:lpstr>ヒラギノ角ゴ ProN W3</vt:lpstr>
      <vt:lpstr>OSEP Symposia Theme</vt:lpstr>
      <vt:lpstr>Office Theme</vt:lpstr>
      <vt:lpstr>Facet</vt:lpstr>
      <vt:lpstr>1_Office Theme</vt:lpstr>
      <vt:lpstr>2_Office Theme</vt:lpstr>
      <vt:lpstr>Organic</vt:lpstr>
      <vt:lpstr>Beach Day</vt:lpstr>
      <vt:lpstr>1_Beach Day</vt:lpstr>
      <vt:lpstr>Retrospect</vt:lpstr>
      <vt:lpstr>4_Retrospect</vt:lpstr>
      <vt:lpstr>Antonio template</vt:lpstr>
      <vt:lpstr>Geometric</vt:lpstr>
      <vt:lpstr>Integral</vt:lpstr>
      <vt:lpstr>OSEP Theme Final</vt:lpstr>
      <vt:lpstr>3_Office Theme</vt:lpstr>
      <vt:lpstr>High Expectations and Appropriate Supports: The Importance of IEPs</vt:lpstr>
      <vt:lpstr>Today we will focus on:</vt:lpstr>
      <vt:lpstr>Slide 3</vt:lpstr>
      <vt:lpstr>Slide 4</vt:lpstr>
      <vt:lpstr>High Expectations and Individualized Supports to Meet the Endrew F. Standard</vt:lpstr>
      <vt:lpstr>Board of Education v. Rowley, 1982</vt:lpstr>
      <vt:lpstr>The Rowley Two-Part Test</vt:lpstr>
      <vt:lpstr>FAPE Tests</vt:lpstr>
      <vt:lpstr>The Tenth Circuit’s Educational Benefit Standard</vt:lpstr>
      <vt:lpstr>Appeal to the U.S. Supreme Court</vt:lpstr>
      <vt:lpstr>Oral Arguments: January 11, 2017</vt:lpstr>
      <vt:lpstr>Supreme Court Ruling:  March 22, 2017</vt:lpstr>
      <vt:lpstr>Supporting Each Child’s Individual Needs</vt:lpstr>
      <vt:lpstr>Supporting Each Child’s Individual Needs</vt:lpstr>
      <vt:lpstr>High Expectations for All</vt:lpstr>
      <vt:lpstr>MASTERY</vt:lpstr>
      <vt:lpstr>MASTERY</vt:lpstr>
      <vt:lpstr>Universal Design for Learning</vt:lpstr>
      <vt:lpstr>Learning that Builds Over Time</vt:lpstr>
      <vt:lpstr>Active Participation and Interaction</vt:lpstr>
      <vt:lpstr>Application of Knowledge and Skills</vt:lpstr>
      <vt:lpstr>Slide 9</vt:lpstr>
      <vt:lpstr>Slide 10</vt:lpstr>
      <vt:lpstr>Supporting Each Child’s Individual Needs</vt:lpstr>
      <vt:lpstr>Community Parent Resource Centers</vt:lpstr>
      <vt:lpstr>Children &amp; youth in foster, adoptive,  kinship care</vt:lpstr>
      <vt:lpstr>Children &amp; youth in foster, adoptive,  kinship care</vt:lpstr>
      <vt:lpstr>Endrew F.: What families are focused on…</vt:lpstr>
      <vt:lpstr>Importance of I in IEPs</vt:lpstr>
      <vt:lpstr>What do high expectations look          like for families?</vt:lpstr>
      <vt:lpstr>Challenging Objectives</vt:lpstr>
      <vt:lpstr>Sarah Vazquez Video</vt:lpstr>
      <vt:lpstr>High Expectations and Appropriate Supports: The Importance of IEPs</vt:lpstr>
      <vt:lpstr>Overview</vt:lpstr>
      <vt:lpstr>What are the implications of Endrew F. on establishing challenging goals and objectives in IEPs? </vt:lpstr>
      <vt:lpstr>Slide 4</vt:lpstr>
      <vt:lpstr>Slide 5</vt:lpstr>
      <vt:lpstr>Slide 6</vt:lpstr>
      <vt:lpstr>What is the relation between challenging goals and objectives and state academic achievement standards?</vt:lpstr>
      <vt:lpstr>Slide 8</vt:lpstr>
      <vt:lpstr>Slide 9</vt:lpstr>
      <vt:lpstr>Slide 10</vt:lpstr>
      <vt:lpstr>Slide 11</vt:lpstr>
      <vt:lpstr>Slide 12</vt:lpstr>
      <vt:lpstr>How can IEP teams ensure that goals and objectives are aligned with Endrew F.? </vt:lpstr>
      <vt:lpstr>Slide 14</vt:lpstr>
      <vt:lpstr>Slide 15</vt:lpstr>
      <vt:lpstr>Resources to Learn More About DBI from 3 OSEP-Supported Centers</vt:lpstr>
      <vt:lpstr>References</vt:lpstr>
      <vt:lpstr>Incorporating Evidence-Based Practices into the IEP </vt:lpstr>
      <vt:lpstr> Incorporating Evidence-based Practices in the IEP  April 9th, 2018 Sarah Sayko, Deputy Director </vt:lpstr>
      <vt:lpstr>What Skills Should Be Taught (K-3)?</vt:lpstr>
      <vt:lpstr>Methods for intensifying interventions</vt:lpstr>
      <vt:lpstr>What do strong iep literacy goals look like?</vt:lpstr>
      <vt:lpstr>  Ensuring Effective Specially Designed Instruction  Iowa’s Experiences Implementing the SSIP and SPDG      </vt:lpstr>
      <vt:lpstr>Slide 2</vt:lpstr>
      <vt:lpstr>In the next 10 minutes</vt:lpstr>
      <vt:lpstr>Background on Iowa’s Journey</vt:lpstr>
      <vt:lpstr>Iowa’s Framework for Specially Designed Instruction</vt:lpstr>
      <vt:lpstr>Engage for Learning (Family-School Partnerships)</vt:lpstr>
      <vt:lpstr>Current Work- Focus on Literacy (3rd grade proficiency)</vt:lpstr>
      <vt:lpstr>Lessons Learned</vt:lpstr>
      <vt:lpstr>Alignment is Messy and Very Difficult</vt:lpstr>
      <vt:lpstr>A Plan is Good but Adaptation is Essential.</vt:lpstr>
      <vt:lpstr>Effective Specially Designed Instruction can not be measured with a single method, unit, variable or indicator.</vt:lpstr>
      <vt:lpstr>Slide 12</vt:lpstr>
      <vt:lpstr>Families as Co-creators</vt:lpstr>
      <vt:lpstr>From Start to Finish Families as Co-Creators of IEPs</vt:lpstr>
      <vt:lpstr>Learn about how education agencies, families, and other stakeholders can work together to develop and implement high-quality IEPs.</vt:lpstr>
      <vt:lpstr>In what ways are families involved in or engaged with your program?</vt:lpstr>
      <vt:lpstr>Endrew F. v. Douglas County School District Re-1, 137 S. Ct. 988</vt:lpstr>
      <vt:lpstr>Families are the constant in the lives of individuals with disabilities</vt:lpstr>
      <vt:lpstr>The family is a powerful partner</vt:lpstr>
      <vt:lpstr>All individuals develop and learn within the context of their families and cultures</vt:lpstr>
      <vt:lpstr>Share other reasons WHY families should be co-creators of IEPS…</vt:lpstr>
      <vt:lpstr>What Research Tells Us</vt:lpstr>
      <vt:lpstr>What Research Tells Us</vt:lpstr>
      <vt:lpstr>“Communication is at the heart of partnerships”</vt:lpstr>
      <vt:lpstr>What is your go-to strategy to engage families in co-creating IEPS?</vt:lpstr>
      <vt:lpstr>Families are their children’s first and most important teachers, advocates, and nurturers. As such, strong family engagement is central–not supplemental–to their success… (we all) have the responsibility to promote and implement effective family engagement to improve children’s learning, development, and wellness. </vt:lpstr>
      <vt:lpstr>Families must come away from every interaction with practitioners believing more in themselves than when we started.</vt:lpstr>
      <vt:lpstr>RESOURCES</vt:lpstr>
      <vt:lpstr>Lessons Learned from a General Education Teacher</vt:lpstr>
      <vt:lpstr>Background</vt:lpstr>
      <vt:lpstr>Takeaways</vt:lpstr>
      <vt:lpstr>Challenges</vt:lpstr>
      <vt:lpstr>Possibilities</vt:lpstr>
      <vt:lpstr>Questions &amp; Answers</vt:lpstr>
      <vt:lpstr>Slide 89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Expectations and Appropriate Supports: The Importance of IEPs</dc:title>
  <dc:creator>Kathan, Joseph</dc:creator>
  <cp:lastModifiedBy>Kathan, Joseph</cp:lastModifiedBy>
  <cp:revision>25</cp:revision>
  <dcterms:created xsi:type="dcterms:W3CDTF">2018-04-05T18:16:14Z</dcterms:created>
  <dcterms:modified xsi:type="dcterms:W3CDTF">2018-04-17T19:24:17Z</dcterms:modified>
</cp:coreProperties>
</file>